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5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7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8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9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0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4" r:id="rId3"/>
    <p:sldMasterId id="2147483716" r:id="rId4"/>
    <p:sldMasterId id="2147483729" r:id="rId5"/>
    <p:sldMasterId id="2147483770" r:id="rId6"/>
    <p:sldMasterId id="2147483782" r:id="rId7"/>
    <p:sldMasterId id="2147483796" r:id="rId8"/>
    <p:sldMasterId id="2147483810" r:id="rId9"/>
    <p:sldMasterId id="2147483822" r:id="rId10"/>
    <p:sldMasterId id="2147483840" r:id="rId11"/>
  </p:sldMasterIdLst>
  <p:notesMasterIdLst>
    <p:notesMasterId r:id="rId91"/>
  </p:notesMasterIdLst>
  <p:sldIdLst>
    <p:sldId id="8335" r:id="rId12"/>
    <p:sldId id="8336" r:id="rId13"/>
    <p:sldId id="8337" r:id="rId14"/>
    <p:sldId id="8338" r:id="rId15"/>
    <p:sldId id="8339" r:id="rId16"/>
    <p:sldId id="8340" r:id="rId17"/>
    <p:sldId id="8341" r:id="rId18"/>
    <p:sldId id="8342" r:id="rId19"/>
    <p:sldId id="8343" r:id="rId20"/>
    <p:sldId id="8344" r:id="rId21"/>
    <p:sldId id="8345" r:id="rId22"/>
    <p:sldId id="8346" r:id="rId23"/>
    <p:sldId id="8347" r:id="rId24"/>
    <p:sldId id="8348" r:id="rId25"/>
    <p:sldId id="8349" r:id="rId26"/>
    <p:sldId id="8350" r:id="rId27"/>
    <p:sldId id="8351" r:id="rId28"/>
    <p:sldId id="8352" r:id="rId29"/>
    <p:sldId id="8353" r:id="rId30"/>
    <p:sldId id="8354" r:id="rId31"/>
    <p:sldId id="8355" r:id="rId32"/>
    <p:sldId id="8356" r:id="rId33"/>
    <p:sldId id="8357" r:id="rId34"/>
    <p:sldId id="8358" r:id="rId35"/>
    <p:sldId id="8359" r:id="rId36"/>
    <p:sldId id="8360" r:id="rId37"/>
    <p:sldId id="8361" r:id="rId38"/>
    <p:sldId id="8362" r:id="rId39"/>
    <p:sldId id="8363" r:id="rId40"/>
    <p:sldId id="8364" r:id="rId41"/>
    <p:sldId id="8365" r:id="rId42"/>
    <p:sldId id="8366" r:id="rId43"/>
    <p:sldId id="8367" r:id="rId44"/>
    <p:sldId id="8368" r:id="rId45"/>
    <p:sldId id="8369" r:id="rId46"/>
    <p:sldId id="8370" r:id="rId47"/>
    <p:sldId id="8371" r:id="rId48"/>
    <p:sldId id="8372" r:id="rId49"/>
    <p:sldId id="8373" r:id="rId50"/>
    <p:sldId id="8374" r:id="rId51"/>
    <p:sldId id="8375" r:id="rId52"/>
    <p:sldId id="8376" r:id="rId53"/>
    <p:sldId id="8377" r:id="rId54"/>
    <p:sldId id="8378" r:id="rId55"/>
    <p:sldId id="8379" r:id="rId56"/>
    <p:sldId id="8380" r:id="rId57"/>
    <p:sldId id="8381" r:id="rId58"/>
    <p:sldId id="8382" r:id="rId59"/>
    <p:sldId id="8383" r:id="rId60"/>
    <p:sldId id="8384" r:id="rId61"/>
    <p:sldId id="8385" r:id="rId62"/>
    <p:sldId id="8386" r:id="rId63"/>
    <p:sldId id="8387" r:id="rId64"/>
    <p:sldId id="8388" r:id="rId65"/>
    <p:sldId id="8389" r:id="rId66"/>
    <p:sldId id="8390" r:id="rId67"/>
    <p:sldId id="8391" r:id="rId68"/>
    <p:sldId id="8392" r:id="rId69"/>
    <p:sldId id="290" r:id="rId70"/>
    <p:sldId id="8322" r:id="rId71"/>
    <p:sldId id="8323" r:id="rId72"/>
    <p:sldId id="8324" r:id="rId73"/>
    <p:sldId id="8325" r:id="rId74"/>
    <p:sldId id="8326" r:id="rId75"/>
    <p:sldId id="287" r:id="rId76"/>
    <p:sldId id="288" r:id="rId77"/>
    <p:sldId id="291" r:id="rId78"/>
    <p:sldId id="8328" r:id="rId79"/>
    <p:sldId id="8329" r:id="rId80"/>
    <p:sldId id="8330" r:id="rId81"/>
    <p:sldId id="8331" r:id="rId82"/>
    <p:sldId id="8332" r:id="rId83"/>
    <p:sldId id="8333" r:id="rId84"/>
    <p:sldId id="8334" r:id="rId85"/>
    <p:sldId id="266" r:id="rId86"/>
    <p:sldId id="293" r:id="rId87"/>
    <p:sldId id="6591" r:id="rId88"/>
    <p:sldId id="292" r:id="rId89"/>
    <p:sldId id="6574" r:id="rId90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003399"/>
    <a:srgbClr val="FFCCFF"/>
    <a:srgbClr val="006666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185" autoAdjust="0"/>
  </p:normalViewPr>
  <p:slideViewPr>
    <p:cSldViewPr>
      <p:cViewPr varScale="1">
        <p:scale>
          <a:sx n="71" d="100"/>
          <a:sy n="71" d="100"/>
        </p:scale>
        <p:origin x="1068" y="7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0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84" Type="http://schemas.openxmlformats.org/officeDocument/2006/relationships/slide" Target="slides/slide73.xml"/><Relationship Id="rId89" Type="http://schemas.openxmlformats.org/officeDocument/2006/relationships/slide" Target="slides/slide78.xml"/><Relationship Id="rId16" Type="http://schemas.openxmlformats.org/officeDocument/2006/relationships/slide" Target="slides/slide5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74" Type="http://schemas.openxmlformats.org/officeDocument/2006/relationships/slide" Target="slides/slide63.xml"/><Relationship Id="rId79" Type="http://schemas.openxmlformats.org/officeDocument/2006/relationships/slide" Target="slides/slide68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9.xml"/><Relationship Id="rId95" Type="http://schemas.openxmlformats.org/officeDocument/2006/relationships/tableStyles" Target="tableStyles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slide" Target="slides/slide61.xml"/><Relationship Id="rId80" Type="http://schemas.openxmlformats.org/officeDocument/2006/relationships/slide" Target="slides/slide69.xml"/><Relationship Id="rId85" Type="http://schemas.openxmlformats.org/officeDocument/2006/relationships/slide" Target="slides/slide74.xml"/><Relationship Id="rId9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slide" Target="slides/slide59.xml"/><Relationship Id="rId75" Type="http://schemas.openxmlformats.org/officeDocument/2006/relationships/slide" Target="slides/slide64.xml"/><Relationship Id="rId83" Type="http://schemas.openxmlformats.org/officeDocument/2006/relationships/slide" Target="slides/slide72.xml"/><Relationship Id="rId88" Type="http://schemas.openxmlformats.org/officeDocument/2006/relationships/slide" Target="slides/slide7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slide" Target="slides/slide62.xml"/><Relationship Id="rId78" Type="http://schemas.openxmlformats.org/officeDocument/2006/relationships/slide" Target="slides/slide67.xml"/><Relationship Id="rId81" Type="http://schemas.openxmlformats.org/officeDocument/2006/relationships/slide" Target="slides/slide70.xml"/><Relationship Id="rId86" Type="http://schemas.openxmlformats.org/officeDocument/2006/relationships/slide" Target="slides/slide75.xml"/><Relationship Id="rId9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6" Type="http://schemas.openxmlformats.org/officeDocument/2006/relationships/slide" Target="slides/slide6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0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8.xml"/><Relationship Id="rId24" Type="http://schemas.openxmlformats.org/officeDocument/2006/relationships/slide" Target="slides/slide13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66" Type="http://schemas.openxmlformats.org/officeDocument/2006/relationships/slide" Target="slides/slide55.xml"/><Relationship Id="rId87" Type="http://schemas.openxmlformats.org/officeDocument/2006/relationships/slide" Target="slides/slide76.xml"/><Relationship Id="rId61" Type="http://schemas.openxmlformats.org/officeDocument/2006/relationships/slide" Target="slides/slide50.xml"/><Relationship Id="rId82" Type="http://schemas.openxmlformats.org/officeDocument/2006/relationships/slide" Target="slides/slide71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56" Type="http://schemas.openxmlformats.org/officeDocument/2006/relationships/slide" Target="slides/slide45.xml"/><Relationship Id="rId7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03B5F-2ACB-4A8C-9361-E59FC993DC7C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D95FD-5999-442F-9279-A325AC4B6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176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4%BC%8A%E5%88%A9%E8%AF%BA%E4%BC%8A%E5%B7%9E" TargetMode="External"/><Relationship Id="rId3" Type="http://schemas.openxmlformats.org/officeDocument/2006/relationships/hyperlink" Target="https://zh.wikipedia.org/wiki/%E7%BE%8E%E5%9B%BD" TargetMode="External"/><Relationship Id="rId7" Type="http://schemas.openxmlformats.org/officeDocument/2006/relationships/hyperlink" Target="https://zh.wikipedia.org/wiki/%E5%B0%8F%E8%AA%AA%E5%AE%B6" TargetMode="External"/><Relationship Id="rId12" Type="http://schemas.openxmlformats.org/officeDocument/2006/relationships/hyperlink" Target="https://zh.wikipedia.org/wiki/%E5%87%AF%E5%BD%BB%E5%A7%86_(%E7%88%B1%E8%BE%BE%E8%8D%B7%E5%B7%9E)" TargetMode="External"/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zh.wikipedia.org/wiki/%E4%BD%9C%E5%AE%B6" TargetMode="External"/><Relationship Id="rId11" Type="http://schemas.openxmlformats.org/officeDocument/2006/relationships/hyperlink" Target="https://zh.wikipedia.org/wiki/%E7%88%B1%E8%BE%BE%E8%8D%B7%E5%B7%9E" TargetMode="External"/><Relationship Id="rId5" Type="http://schemas.openxmlformats.org/officeDocument/2006/relationships/hyperlink" Target="https://zh.wikipedia.org/wiki/%E8%A8%98%E8%80%85" TargetMode="External"/><Relationship Id="rId10" Type="http://schemas.openxmlformats.org/officeDocument/2006/relationships/hyperlink" Target="https://zh.wikipedia.org/wiki/%E5%A5%A5%E5%85%8B%E5%B8%95%E5%85%8B_(%E4%BC%8A%E5%88%A9%E8%AF%BA%E4%BC%8A%E5%B7%9E)" TargetMode="External"/><Relationship Id="rId4" Type="http://schemas.openxmlformats.org/officeDocument/2006/relationships/hyperlink" Target="https://zh.wikipedia.org/wiki/%E5%8F%A4%E5%B7%B4" TargetMode="External"/><Relationship Id="rId9" Type="http://schemas.openxmlformats.org/officeDocument/2006/relationships/hyperlink" Target="https://zh.wikipedia.org/wiki/%E8%8A%9D%E5%8A%A0%E5%93%A5" TargetMode="Externa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3" name="Google Shape;1023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3377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allX2+</a:t>
            </a:r>
            <a:r>
              <a:rPr lang="en-US" sz="1200" dirty="0">
                <a:solidFill>
                  <a:srgbClr val="FFFFFF"/>
                </a:solidFill>
                <a:latin typeface="Arial"/>
                <a:cs typeface="Arial" charset="0"/>
              </a:rPr>
              <a:t>Chorus2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812034-6A54-4DD2-BF18-B37B087C30DD}" type="slidenum">
              <a:rPr lang="en-US">
                <a:solidFill>
                  <a:prstClr val="black"/>
                </a:solidFill>
                <a:latin typeface="Calibri"/>
              </a:rPr>
              <a:pPr>
                <a:defRPr/>
              </a:pPr>
              <a:t>29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8236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allX2+</a:t>
            </a:r>
            <a:r>
              <a:rPr lang="en-US" sz="1200" dirty="0">
                <a:solidFill>
                  <a:srgbClr val="FFFFFF"/>
                </a:solidFill>
                <a:latin typeface="Arial"/>
                <a:cs typeface="Arial" charset="0"/>
              </a:rPr>
              <a:t>Chorus2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812034-6A54-4DD2-BF18-B37B087C30DD}" type="slidenum">
              <a:rPr lang="en-US">
                <a:solidFill>
                  <a:prstClr val="black"/>
                </a:solidFill>
                <a:latin typeface="Calibri"/>
              </a:rPr>
              <a:pPr>
                <a:defRPr/>
              </a:pPr>
              <a:t>30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9269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1" dirty="0"/>
              <a:t>第二首：</a:t>
            </a:r>
            <a:r>
              <a:rPr lang="en-US" altLang="zh-TW" b="1" dirty="0"/>
              <a:t>《</a:t>
            </a:r>
            <a:r>
              <a:rPr lang="zh-TW" altLang="en-US" b="1" dirty="0"/>
              <a:t>恩典的記號</a:t>
            </a:r>
            <a:r>
              <a:rPr lang="en-US" altLang="zh-TW" b="1" dirty="0"/>
              <a:t>》</a:t>
            </a:r>
            <a:r>
              <a:rPr lang="zh-TW" altLang="en-US" b="1" dirty="0"/>
              <a:t>（約</a:t>
            </a:r>
            <a:r>
              <a:rPr lang="en-US" altLang="zh-TW" b="1" dirty="0"/>
              <a:t>5</a:t>
            </a:r>
            <a:r>
              <a:rPr lang="zh-TW" altLang="en-US" b="1" dirty="0"/>
              <a:t>分鐘）</a:t>
            </a:r>
          </a:p>
          <a:p>
            <a:r>
              <a:rPr lang="zh-TW" altLang="en-US" dirty="0"/>
              <a:t>（唱畢）</a:t>
            </a:r>
          </a:p>
          <a:p>
            <a:r>
              <a:rPr lang="zh-TW" altLang="en-US" dirty="0"/>
              <a:t>謝謝大家。</a:t>
            </a:r>
          </a:p>
          <a:p>
            <a:r>
              <a:rPr lang="zh-TW" altLang="en-US" dirty="0"/>
              <a:t>這首詩歌提醒我們一件很寶貴的事。</a:t>
            </a:r>
          </a:p>
          <a:p>
            <a:r>
              <a:rPr lang="zh-TW" altLang="en-US" dirty="0"/>
              <a:t>很多時候，我們以為人生都是靠自己的努力走到今天；但是當我們回頭看，會發現有許多事情，並不是憑自己的能力就能走過。</a:t>
            </a:r>
          </a:p>
          <a:p>
            <a:r>
              <a:rPr lang="zh-TW" altLang="en-US" dirty="0"/>
              <a:t>也許是一位願意幫助我們的人，</a:t>
            </a:r>
            <a:br>
              <a:rPr lang="zh-TW" altLang="en-US" dirty="0"/>
            </a:br>
            <a:r>
              <a:rPr lang="zh-TW" altLang="en-US" dirty="0"/>
              <a:t>一句鼓勵的話，</a:t>
            </a:r>
            <a:br>
              <a:rPr lang="zh-TW" altLang="en-US" dirty="0"/>
            </a:br>
            <a:r>
              <a:rPr lang="zh-TW" altLang="en-US" dirty="0"/>
              <a:t>一次化險為夷，</a:t>
            </a:r>
            <a:br>
              <a:rPr lang="zh-TW" altLang="en-US" dirty="0"/>
            </a:br>
            <a:r>
              <a:rPr lang="zh-TW" altLang="en-US" dirty="0"/>
              <a:t>或是在最低谷時仍然有力量繼續向前。</a:t>
            </a:r>
          </a:p>
          <a:p>
            <a:r>
              <a:rPr lang="zh-TW" altLang="en-US" dirty="0"/>
              <a:t>對基督徒而言，我們相信，這些都是神恩典的記號。</a:t>
            </a:r>
          </a:p>
          <a:p>
            <a:r>
              <a:rPr lang="zh-TW" altLang="en-US" dirty="0"/>
              <a:t>恩典不是表示人生沒有困難，而是在人生的每一段路上，神都沒有離開我們。</a:t>
            </a:r>
          </a:p>
          <a:p>
            <a:r>
              <a:rPr lang="zh-TW" altLang="en-US" dirty="0"/>
              <a:t>今天，我們要唱最後一首詩歌，把焦點放在那位真正帶來光明與盼望的主。</a:t>
            </a:r>
          </a:p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BAE0C-AB46-4C4D-A1C1-C0D67ED58245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41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86137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主如明亮晨星（钢琴伴奏）</a:t>
            </a:r>
            <a:endParaRPr lang="en-US" dirty="0"/>
          </a:p>
          <a:p>
            <a:r>
              <a:rPr lang="en-US" dirty="0"/>
              <a:t>https://youtu.be/P5z_JwnMssA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7D53877-543E-4991-8E03-CA98A62A5B66}" type="slidenum">
              <a:rPr lang="en-US" smtClean="0">
                <a:solidFill>
                  <a:prstClr val="black"/>
                </a:solidFill>
                <a:latin typeface="SimpMusic Base" panose="05060603040505090403" pitchFamily="18" charset="2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n-US">
              <a:solidFill>
                <a:prstClr val="black"/>
              </a:solidFill>
              <a:latin typeface="SimpMusic Base" panose="0506060304050509040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256633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1" dirty="0"/>
              <a:t>第三首：</a:t>
            </a:r>
            <a:r>
              <a:rPr lang="en-US" altLang="zh-TW" b="1" dirty="0"/>
              <a:t>《</a:t>
            </a:r>
            <a:r>
              <a:rPr lang="zh-TW" altLang="en-US" b="1" dirty="0"/>
              <a:t>主如明亮晨星</a:t>
            </a:r>
            <a:r>
              <a:rPr lang="en-US" altLang="zh-TW" b="1" dirty="0"/>
              <a:t>》</a:t>
            </a:r>
            <a:r>
              <a:rPr lang="zh-TW" altLang="en-US" b="1" dirty="0"/>
              <a:t>（約</a:t>
            </a:r>
            <a:r>
              <a:rPr lang="en-US" altLang="zh-TW" b="1" dirty="0"/>
              <a:t>4</a:t>
            </a:r>
            <a:r>
              <a:rPr lang="zh-TW" altLang="en-US" b="1" dirty="0"/>
              <a:t>分鐘</a:t>
            </a:r>
            <a:r>
              <a:rPr lang="zh-TW" altLang="en-US" b="1" dirty="0" smtClean="0"/>
              <a:t>）</a:t>
            </a:r>
            <a:endParaRPr lang="zh-TW" altLang="en-US" dirty="0"/>
          </a:p>
          <a:p>
            <a:r>
              <a:rPr lang="zh-TW" altLang="en-US" dirty="0"/>
              <a:t>謝謝大家。</a:t>
            </a:r>
          </a:p>
          <a:p>
            <a:r>
              <a:rPr lang="zh-TW" altLang="en-US" dirty="0"/>
              <a:t>晨星，是黎明來到之前最明亮的一顆星。</a:t>
            </a:r>
          </a:p>
          <a:p>
            <a:r>
              <a:rPr lang="zh-TW" altLang="en-US" dirty="0"/>
              <a:t>它提醒人們：</a:t>
            </a:r>
            <a:r>
              <a:rPr lang="zh-TW" altLang="en-US" b="1" dirty="0"/>
              <a:t>黑夜不會永遠持續，曙光就要來臨。</a:t>
            </a:r>
            <a:endParaRPr lang="zh-TW" altLang="en-US" dirty="0"/>
          </a:p>
          <a:p>
            <a:r>
              <a:rPr lang="zh-TW" altLang="en-US" dirty="0"/>
              <a:t>今天，也許我們每一個人的生命，都有不同程度的黑夜。</a:t>
            </a:r>
          </a:p>
          <a:p>
            <a:r>
              <a:rPr lang="zh-TW" altLang="en-US" dirty="0"/>
              <a:t>有人正在為家庭擔心，</a:t>
            </a:r>
            <a:br>
              <a:rPr lang="zh-TW" altLang="en-US" dirty="0"/>
            </a:br>
            <a:r>
              <a:rPr lang="zh-TW" altLang="en-US" dirty="0"/>
              <a:t>有人為工作焦慮，</a:t>
            </a:r>
            <a:br>
              <a:rPr lang="zh-TW" altLang="en-US" dirty="0"/>
            </a:br>
            <a:r>
              <a:rPr lang="zh-TW" altLang="en-US" dirty="0"/>
              <a:t>有人為健康憂心，</a:t>
            </a:r>
            <a:br>
              <a:rPr lang="zh-TW" altLang="en-US" dirty="0"/>
            </a:br>
            <a:r>
              <a:rPr lang="zh-TW" altLang="en-US" dirty="0"/>
              <a:t>也有人在人生中尋找真正的方向。</a:t>
            </a:r>
          </a:p>
          <a:p>
            <a:r>
              <a:rPr lang="zh-TW" altLang="en-US" dirty="0"/>
              <a:t>聖經告訴我們，耶穌基督就是那位</a:t>
            </a:r>
            <a:r>
              <a:rPr lang="zh-TW" altLang="en-US" b="1" dirty="0"/>
              <a:t>明亮的晨星</a:t>
            </a:r>
            <a:r>
              <a:rPr lang="zh-TW" altLang="en-US" dirty="0"/>
              <a:t>。祂不只是給人一點安慰，更要把真正的盼望、平安和生命帶給每一位願意來到祂面前的人。</a:t>
            </a:r>
          </a:p>
          <a:p>
            <a:r>
              <a:rPr lang="zh-TW" altLang="en-US" dirty="0"/>
              <a:t>真正的人生光明，不只是環境變好了，而是當我們認識耶穌，祂的光就照進我們的生命，使我們在任何景況中，都能找到盼望。</a:t>
            </a:r>
          </a:p>
          <a:p>
            <a:r>
              <a:rPr lang="zh-TW" altLang="en-US" b="1" dirty="0"/>
              <a:t>引</a:t>
            </a:r>
            <a:r>
              <a:rPr lang="zh-TW" altLang="en-US" b="1" dirty="0" smtClean="0"/>
              <a:t>介（</a:t>
            </a:r>
            <a:r>
              <a:rPr lang="zh-TW" altLang="en-US" b="1" dirty="0"/>
              <a:t>約</a:t>
            </a:r>
            <a:r>
              <a:rPr lang="en-US" altLang="zh-TW" b="1" dirty="0"/>
              <a:t>1</a:t>
            </a:r>
            <a:r>
              <a:rPr lang="zh-TW" altLang="en-US" b="1" dirty="0"/>
              <a:t>分鐘）</a:t>
            </a:r>
          </a:p>
          <a:p>
            <a:r>
              <a:rPr lang="zh-TW" altLang="en-US" dirty="0"/>
              <a:t>接下來，我們</a:t>
            </a:r>
            <a:r>
              <a:rPr lang="zh-TW" altLang="en-US" dirty="0" smtClean="0"/>
              <a:t>要請，</a:t>
            </a:r>
            <a:r>
              <a:rPr lang="zh-TW" altLang="en-US" dirty="0"/>
              <a:t>為我們分享今天</a:t>
            </a:r>
            <a:r>
              <a:rPr lang="zh-TW" altLang="en-US" dirty="0" smtClean="0"/>
              <a:t>的</a:t>
            </a:r>
            <a:r>
              <a:rPr lang="zh-CN" altLang="en-US" sz="1200" b="1" dirty="0" smtClean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生命见证</a:t>
            </a:r>
            <a:r>
              <a:rPr lang="zh-TW" altLang="en-US" dirty="0" smtClean="0"/>
              <a:t>：</a:t>
            </a:r>
            <a:endParaRPr lang="zh-TW" altLang="en-US" dirty="0"/>
          </a:p>
          <a:p>
            <a:r>
              <a:rPr lang="zh-TW" altLang="en-US" dirty="0" smtClean="0"/>
              <a:t>現</a:t>
            </a:r>
            <a:r>
              <a:rPr lang="zh-TW" altLang="en-US" dirty="0"/>
              <a:t>在，我們把時間交給今</a:t>
            </a:r>
            <a:r>
              <a:rPr lang="zh-TW" altLang="en-US"/>
              <a:t>天</a:t>
            </a:r>
            <a:r>
              <a:rPr lang="zh-TW" altLang="en-US" smtClean="0"/>
              <a:t>的</a:t>
            </a:r>
            <a:r>
              <a:rPr lang="zh-CN" altLang="en-US" sz="1200" b="1" smtClean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见证</a:t>
            </a:r>
            <a:r>
              <a:rPr lang="zh-TW" altLang="en-US" dirty="0" smtClean="0"/>
              <a:t>，</a:t>
            </a:r>
            <a:r>
              <a:rPr lang="zh-TW" altLang="en-US" dirty="0"/>
              <a:t>謝謝大家。願神賜福。</a:t>
            </a:r>
          </a:p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BAE0C-AB46-4C4D-A1C1-C0D67ED58245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56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942667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66CB53-F14B-49AD-BDB0-F4F6DF0EF2DF}" type="slidenum">
              <a:rPr lang="en-US" altLang="zh-TW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6320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D95FD-5999-442F-9279-A325AC4B6CC0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0228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5ECB705-0F6A-9688-B6B4-F38653034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D27ECB70-0B5D-3E0B-36F0-902FEB564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762C7427-9D65-3C07-2EEE-FD9B957F58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990D21-357A-558C-6681-E315B2A376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35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/>
            </a:pPr>
            <a:fld id="{85F79208-C535-4799-BE9A-C8D2084A08B4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4635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63550" algn="l"/>
                  <a:tab pos="931863" algn="l"/>
                  <a:tab pos="1397000" algn="l"/>
                  <a:tab pos="1863725" algn="l"/>
                  <a:tab pos="2330450" algn="l"/>
                  <a:tab pos="2797175" algn="l"/>
                  <a:tab pos="3257550" algn="l"/>
                  <a:tab pos="3730625" algn="l"/>
                  <a:tab pos="4194175" algn="l"/>
                  <a:tab pos="4654550" algn="l"/>
                  <a:tab pos="5124450" algn="l"/>
                  <a:tab pos="5591175" algn="l"/>
                  <a:tab pos="6056313" algn="l"/>
                  <a:tab pos="6523038" algn="l"/>
                  <a:tab pos="6992938" algn="l"/>
                  <a:tab pos="7453313" algn="l"/>
                  <a:tab pos="7920038" algn="l"/>
                  <a:tab pos="8389938" algn="l"/>
                  <a:tab pos="8851900" algn="l"/>
                  <a:tab pos="9320213" algn="l"/>
                </a:tabLst>
                <a:defRPr/>
              </a:pPr>
              <a:t>60</a:t>
            </a:fld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9604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CAF5EB9-4BC8-5C98-CC3A-0E47B86F1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B5CDD308-5534-0613-E541-91F15798BB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C27B5374-F9A0-2064-106E-C2A376D858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1242E-520D-F26A-9865-8036E7EE0C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35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/>
            </a:pPr>
            <a:fld id="{85F79208-C535-4799-BE9A-C8D2084A08B4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4635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63550" algn="l"/>
                  <a:tab pos="931863" algn="l"/>
                  <a:tab pos="1397000" algn="l"/>
                  <a:tab pos="1863725" algn="l"/>
                  <a:tab pos="2330450" algn="l"/>
                  <a:tab pos="2797175" algn="l"/>
                  <a:tab pos="3257550" algn="l"/>
                  <a:tab pos="3730625" algn="l"/>
                  <a:tab pos="4194175" algn="l"/>
                  <a:tab pos="4654550" algn="l"/>
                  <a:tab pos="5124450" algn="l"/>
                  <a:tab pos="5591175" algn="l"/>
                  <a:tab pos="6056313" algn="l"/>
                  <a:tab pos="6523038" algn="l"/>
                  <a:tab pos="6992938" algn="l"/>
                  <a:tab pos="7453313" algn="l"/>
                  <a:tab pos="7920038" algn="l"/>
                  <a:tab pos="8389938" algn="l"/>
                  <a:tab pos="8851900" algn="l"/>
                  <a:tab pos="9320213" algn="l"/>
                </a:tabLst>
                <a:defRPr/>
              </a:pPr>
              <a:t>61</a:t>
            </a:fld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950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FFFD439-C4FD-1844-05AA-9B88C9C76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AE201209-75EF-FAB5-37A5-123293EDAA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966A7BD1-A2FE-46E5-46D8-446722A84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6A66985-951E-9BC7-2A6F-DFB16E2633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35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/>
            </a:pPr>
            <a:fld id="{85F79208-C535-4799-BE9A-C8D2084A08B4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4635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63550" algn="l"/>
                  <a:tab pos="931863" algn="l"/>
                  <a:tab pos="1397000" algn="l"/>
                  <a:tab pos="1863725" algn="l"/>
                  <a:tab pos="2330450" algn="l"/>
                  <a:tab pos="2797175" algn="l"/>
                  <a:tab pos="3257550" algn="l"/>
                  <a:tab pos="3730625" algn="l"/>
                  <a:tab pos="4194175" algn="l"/>
                  <a:tab pos="4654550" algn="l"/>
                  <a:tab pos="5124450" algn="l"/>
                  <a:tab pos="5591175" algn="l"/>
                  <a:tab pos="6056313" algn="l"/>
                  <a:tab pos="6523038" algn="l"/>
                  <a:tab pos="6992938" algn="l"/>
                  <a:tab pos="7453313" algn="l"/>
                  <a:tab pos="7920038" algn="l"/>
                  <a:tab pos="8389938" algn="l"/>
                  <a:tab pos="8851900" algn="l"/>
                  <a:tab pos="9320213" algn="l"/>
                </a:tabLst>
                <a:defRPr/>
              </a:pPr>
              <a:t>62</a:t>
            </a:fld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8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66CB53-F14B-49AD-BDB0-F4F6DF0EF2DF}" type="slidenum">
              <a:rPr lang="en-US" altLang="zh-TW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【</a:t>
            </a:r>
            <a:r>
              <a:rPr lang="zh-TW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一切歌頌讚美</a:t>
            </a:r>
            <a:r>
              <a:rPr lang="en-US" altLang="zh-TW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】 </a:t>
            </a:r>
            <a:r>
              <a:rPr lang="zh-TW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伴奏</a:t>
            </a:r>
          </a:p>
          <a:p>
            <a:r>
              <a:rPr lang="en-US" dirty="0"/>
              <a:t>https://youtu.be/CjiFWjeM80o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84704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FBF2A48-54D3-BFCE-22E2-2BBEB3260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D0F8AD84-7C4E-8651-A90A-E2698E74B1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E132023B-6488-E06A-7B67-52273EF8D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48293FE-D7BD-9CD5-C6D1-D96DAD4C8C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35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/>
            </a:pPr>
            <a:fld id="{85F79208-C535-4799-BE9A-C8D2084A08B4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4635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63550" algn="l"/>
                  <a:tab pos="931863" algn="l"/>
                  <a:tab pos="1397000" algn="l"/>
                  <a:tab pos="1863725" algn="l"/>
                  <a:tab pos="2330450" algn="l"/>
                  <a:tab pos="2797175" algn="l"/>
                  <a:tab pos="3257550" algn="l"/>
                  <a:tab pos="3730625" algn="l"/>
                  <a:tab pos="4194175" algn="l"/>
                  <a:tab pos="4654550" algn="l"/>
                  <a:tab pos="5124450" algn="l"/>
                  <a:tab pos="5591175" algn="l"/>
                  <a:tab pos="6056313" algn="l"/>
                  <a:tab pos="6523038" algn="l"/>
                  <a:tab pos="6992938" algn="l"/>
                  <a:tab pos="7453313" algn="l"/>
                  <a:tab pos="7920038" algn="l"/>
                  <a:tab pos="8389938" algn="l"/>
                  <a:tab pos="8851900" algn="l"/>
                  <a:tab pos="9320213" algn="l"/>
                </a:tabLst>
                <a:defRPr/>
              </a:pPr>
              <a:t>63</a:t>
            </a:fld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5381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3D053A9-D49A-87AD-2CFE-5F641BE6D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F7552615-5627-9B96-2B79-1BB1A4C2A8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26F9B2CC-E648-BC34-3E58-DC6A57C8DE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39328A5-059A-00AA-C9C2-84C016FCF7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35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/>
            </a:pPr>
            <a:fld id="{85F79208-C535-4799-BE9A-C8D2084A08B4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4635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63550" algn="l"/>
                  <a:tab pos="931863" algn="l"/>
                  <a:tab pos="1397000" algn="l"/>
                  <a:tab pos="1863725" algn="l"/>
                  <a:tab pos="2330450" algn="l"/>
                  <a:tab pos="2797175" algn="l"/>
                  <a:tab pos="3257550" algn="l"/>
                  <a:tab pos="3730625" algn="l"/>
                  <a:tab pos="4194175" algn="l"/>
                  <a:tab pos="4654550" algn="l"/>
                  <a:tab pos="5124450" algn="l"/>
                  <a:tab pos="5591175" algn="l"/>
                  <a:tab pos="6056313" algn="l"/>
                  <a:tab pos="6523038" algn="l"/>
                  <a:tab pos="6992938" algn="l"/>
                  <a:tab pos="7453313" algn="l"/>
                  <a:tab pos="7920038" algn="l"/>
                  <a:tab pos="8389938" algn="l"/>
                  <a:tab pos="8851900" algn="l"/>
                  <a:tab pos="9320213" algn="l"/>
                </a:tabLst>
                <a:defRPr/>
              </a:pPr>
              <a:t>64</a:t>
            </a:fld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9721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xmlns="" id="{0EBB0AFA-823D-FDE1-A832-5A0D07EF7A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311400" y="525463"/>
            <a:ext cx="4673600" cy="2628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xmlns="" id="{B4672594-84C9-7EDC-306F-24F1F6A71E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新細明體" panose="02020500000000000000" pitchFamily="18" charset="-120"/>
            </a:endParaRP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xmlns="" id="{AFC3AFE8-2229-1D3C-73AE-F8A6F734D0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fld id="{6B31338E-3DDC-4279-AC77-0D7FAA275EE6}" type="slidenum">
              <a:rPr lang="zh-TW" altLang="en-US">
                <a:solidFill>
                  <a:srgbClr val="000000"/>
                </a:solidFill>
              </a:rPr>
              <a:pPr/>
              <a:t>68</a:t>
            </a:fld>
            <a:endParaRPr lang="zh-TW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45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xmlns="" id="{CEF1B782-EF41-B635-2783-0AFCC912A8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311400" y="525463"/>
            <a:ext cx="4673600" cy="2628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xmlns="" id="{2B830A9B-DCD4-FDFD-F168-61A186E6AA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新細明體" panose="02020500000000000000" pitchFamily="18" charset="-120"/>
            </a:endParaRPr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xmlns="" id="{7D3C3EAA-C2A0-3E88-F780-F75D501264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fld id="{44D95C21-2B1A-4EB3-A102-F2EC5C2F95E4}" type="slidenum">
              <a:rPr lang="zh-TW" altLang="en-US">
                <a:solidFill>
                  <a:srgbClr val="000000"/>
                </a:solidFill>
              </a:rPr>
              <a:pPr/>
              <a:t>69</a:t>
            </a:fld>
            <a:endParaRPr lang="zh-TW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9502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xmlns="" id="{8060814F-6E36-2AD7-8454-8C71A18A2B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311400" y="525463"/>
            <a:ext cx="4673600" cy="2628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xmlns="" id="{ACC870D9-9BD8-D3D9-B5C7-8A0CDA1167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新細明體" panose="02020500000000000000" pitchFamily="18" charset="-120"/>
            </a:endParaRP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xmlns="" id="{E9752EB9-3C68-648F-80D3-5C85605962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fld id="{FFD48230-B21D-4A18-B0FB-FEED84E61A54}" type="slidenum">
              <a:rPr lang="zh-TW" altLang="en-US">
                <a:solidFill>
                  <a:srgbClr val="000000"/>
                </a:solidFill>
              </a:rPr>
              <a:pPr/>
              <a:t>70</a:t>
            </a:fld>
            <a:endParaRPr lang="zh-TW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3184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欧内斯特</a:t>
            </a:r>
            <a:r>
              <a:rPr lang="en-US" altLang="zh-TW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·</a:t>
            </a:r>
            <a:r>
              <a:rPr lang="zh-TW" alt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米勒</a:t>
            </a:r>
            <a:r>
              <a:rPr lang="en-US" altLang="zh-TW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·</a:t>
            </a:r>
            <a:r>
              <a:rPr lang="zh-TW" alt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海明威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（英语：</a:t>
            </a:r>
            <a:r>
              <a:rPr lang="en-US" altLang="zh-TW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Ernest Miller Hemingway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，</a:t>
            </a:r>
            <a:r>
              <a:rPr lang="en-US" altLang="zh-TW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1899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年</a:t>
            </a:r>
            <a:r>
              <a:rPr lang="en-US" altLang="zh-TW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月</a:t>
            </a:r>
            <a:r>
              <a:rPr lang="en-US" altLang="zh-TW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21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日</a:t>
            </a:r>
            <a:r>
              <a:rPr lang="en-US" altLang="zh-TW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—1961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年</a:t>
            </a:r>
            <a:r>
              <a:rPr lang="en-US" altLang="zh-TW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月</a:t>
            </a:r>
            <a:r>
              <a:rPr lang="en-US" altLang="zh-TW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日），</a:t>
            </a:r>
            <a:r>
              <a:rPr lang="zh-TW" alt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美國"/>
              </a:rPr>
              <a:t>美国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、</a:t>
            </a:r>
            <a:r>
              <a:rPr lang="zh-TW" alt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古巴"/>
              </a:rPr>
              <a:t>古巴</a:t>
            </a:r>
            <a:r>
              <a:rPr lang="zh-TW" alt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記者"/>
              </a:rPr>
              <a:t>记者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和</a:t>
            </a:r>
            <a:r>
              <a:rPr lang="zh-TW" alt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6" tooltip="作家"/>
              </a:rPr>
              <a:t>作家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，他是</a:t>
            </a:r>
            <a:r>
              <a:rPr lang="en-US" altLang="zh-TW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20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世纪最著名的</a:t>
            </a:r>
            <a:r>
              <a:rPr lang="zh-TW" alt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小說家"/>
              </a:rPr>
              <a:t>小说家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之一。厄尼斯特</a:t>
            </a:r>
            <a:r>
              <a:rPr lang="en-US" altLang="zh-TW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·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海明威出生于美国</a:t>
            </a:r>
            <a:r>
              <a:rPr lang="zh-TW" alt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8" tooltip="伊利諾伊州"/>
              </a:rPr>
              <a:t>伊利诺伊州</a:t>
            </a:r>
            <a:r>
              <a:rPr lang="zh-TW" alt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9" tooltip="芝加哥"/>
              </a:rPr>
              <a:t>芝加哥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郊区的</a:t>
            </a:r>
            <a:r>
              <a:rPr lang="zh-TW" alt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0" tooltip="奧克帕克 (伊利諾伊州)"/>
              </a:rPr>
              <a:t>奥克帕克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，晚年在</a:t>
            </a:r>
            <a:r>
              <a:rPr lang="zh-TW" alt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1" tooltip="愛達荷州"/>
              </a:rPr>
              <a:t>爱达荷州</a:t>
            </a:r>
            <a:r>
              <a:rPr lang="zh-TW" alt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2" tooltip="凱徹姆 (愛達荷州)"/>
              </a:rPr>
              <a:t>凯彻姆</a:t>
            </a:r>
            <a:r>
              <a:rPr lang="zh-TW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的家中自杀身亡。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71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8455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xmlns="" id="{D64F46D3-6D45-6FC6-A3D2-196967CD1E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311400" y="525463"/>
            <a:ext cx="4673600" cy="2628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xmlns="" id="{88225D38-B963-1703-6DCB-FC78A113EA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新細明體" panose="02020500000000000000" pitchFamily="18" charset="-120"/>
            </a:endParaRPr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xmlns="" id="{775108FC-56CC-1FD2-0B47-C542C7A2AA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fld id="{6A824539-7429-4B2E-AE41-00A212781525}" type="slidenum">
              <a:rPr lang="zh-TW" altLang="en-US">
                <a:solidFill>
                  <a:srgbClr val="000000"/>
                </a:solidFill>
              </a:rPr>
              <a:pPr/>
              <a:t>74</a:t>
            </a:fld>
            <a:endParaRPr lang="zh-TW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386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>
            <a:extLst>
              <a:ext uri="{FF2B5EF4-FFF2-40B4-BE49-F238E27FC236}">
                <a16:creationId xmlns="" xmlns:a16="http://schemas.microsoft.com/office/drawing/2014/main" id="{77D9C964-401E-EB28-0357-293CF6B41E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Notes Placeholder 2">
            <a:extLst>
              <a:ext uri="{FF2B5EF4-FFF2-40B4-BE49-F238E27FC236}">
                <a16:creationId xmlns="" xmlns:a16="http://schemas.microsoft.com/office/drawing/2014/main" id="{26265008-29AC-B047-A5C2-591930F37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172" name="Slide Number Placeholder 3">
            <a:extLst>
              <a:ext uri="{FF2B5EF4-FFF2-40B4-BE49-F238E27FC236}">
                <a16:creationId xmlns="" xmlns:a16="http://schemas.microsoft.com/office/drawing/2014/main" id="{A1787ADB-DE72-6158-6610-3DC19BF66B30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635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 sz="120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defTabSz="4635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 sz="120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defTabSz="4635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 sz="120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defTabSz="4635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 sz="120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defTabSz="4635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 sz="120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4635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 sz="120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4635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 sz="120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4635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 sz="120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4635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 sz="120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4635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/>
            </a:pPr>
            <a:fld id="{DDE72CFA-65DB-47DB-A98F-11883A61565D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4635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63550" algn="l"/>
                  <a:tab pos="931863" algn="l"/>
                  <a:tab pos="1397000" algn="l"/>
                  <a:tab pos="1863725" algn="l"/>
                  <a:tab pos="2330450" algn="l"/>
                  <a:tab pos="2797175" algn="l"/>
                  <a:tab pos="3257550" algn="l"/>
                  <a:tab pos="3730625" algn="l"/>
                  <a:tab pos="4194175" algn="l"/>
                  <a:tab pos="4654550" algn="l"/>
                  <a:tab pos="5124450" algn="l"/>
                  <a:tab pos="5591175" algn="l"/>
                  <a:tab pos="6056313" algn="l"/>
                  <a:tab pos="6523038" algn="l"/>
                  <a:tab pos="6992938" algn="l"/>
                  <a:tab pos="7453313" algn="l"/>
                  <a:tab pos="7920038" algn="l"/>
                  <a:tab pos="8389938" algn="l"/>
                  <a:tab pos="8851900" algn="l"/>
                  <a:tab pos="9320213" algn="l"/>
                </a:tabLst>
                <a:defRPr/>
              </a:pPr>
              <a:t>77</a:t>
            </a:fld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974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="" xmlns:a16="http://schemas.microsoft.com/office/drawing/2014/main" id="{FBC2A1F6-7A61-7E8A-D52B-6F5733F400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>
            <a:extLst>
              <a:ext uri="{FF2B5EF4-FFF2-40B4-BE49-F238E27FC236}">
                <a16:creationId xmlns="" xmlns:a16="http://schemas.microsoft.com/office/drawing/2014/main" id="{FCC8C8D8-7BC3-A8EE-72FC-2F5E9652A4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428" name="Slide Number Placeholder 3">
            <a:extLst>
              <a:ext uri="{FF2B5EF4-FFF2-40B4-BE49-F238E27FC236}">
                <a16:creationId xmlns="" xmlns:a16="http://schemas.microsoft.com/office/drawing/2014/main" id="{586C96D4-E8C0-ABA1-EAC1-EC78297D16DA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63550"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defTabSz="463550"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defTabSz="463550"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defTabSz="463550"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defTabSz="463550"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4635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4635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4635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4635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4635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/>
            </a:pPr>
            <a:fld id="{A8B12BCA-A7F3-4C28-9946-2BA67E47FCE4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4635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63550" algn="l"/>
                  <a:tab pos="931863" algn="l"/>
                  <a:tab pos="1397000" algn="l"/>
                  <a:tab pos="1863725" algn="l"/>
                  <a:tab pos="2330450" algn="l"/>
                  <a:tab pos="2797175" algn="l"/>
                  <a:tab pos="3257550" algn="l"/>
                  <a:tab pos="3730625" algn="l"/>
                  <a:tab pos="4194175" algn="l"/>
                  <a:tab pos="4654550" algn="l"/>
                  <a:tab pos="5124450" algn="l"/>
                  <a:tab pos="5591175" algn="l"/>
                  <a:tab pos="6056313" algn="l"/>
                  <a:tab pos="6523038" algn="l"/>
                  <a:tab pos="6992938" algn="l"/>
                  <a:tab pos="7453313" algn="l"/>
                  <a:tab pos="7920038" algn="l"/>
                  <a:tab pos="8389938" algn="l"/>
                  <a:tab pos="8851900" algn="l"/>
                  <a:tab pos="9320213" algn="l"/>
                </a:tabLst>
                <a:defRPr/>
              </a:pPr>
              <a:t>79</a:t>
            </a:fld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772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神一直都在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BAE0C-AB46-4C4D-A1C1-C0D67ED58245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85517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Verse1 +Verse 2 +verse 1 +Chorus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BAE0C-AB46-4C4D-A1C1-C0D67ED58245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11622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39-42</a:t>
            </a:r>
            <a:r>
              <a:rPr lang="zh-TW" altLang="en-US" dirty="0"/>
              <a:t>小節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892BD0D-C669-4FF3-9D9B-FE0E98F5A68E}" type="slidenum">
              <a:rPr lang="en-US" smtClean="0">
                <a:solidFill>
                  <a:prstClr val="black"/>
                </a:solidFill>
                <a:latin typeface="Calibri" panose="020F0502020204030204" pitchFamily="34" charset="0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660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謝</a:t>
            </a:r>
            <a:r>
              <a:rPr lang="zh-TW" altLang="en-US" dirty="0"/>
              <a:t>謝大家。</a:t>
            </a:r>
          </a:p>
          <a:p>
            <a:r>
              <a:rPr lang="zh-TW" altLang="en-US" dirty="0"/>
              <a:t>剛才我們唱到：</a:t>
            </a:r>
          </a:p>
          <a:p>
            <a:r>
              <a:rPr lang="zh-TW" altLang="en-US" b="1" dirty="0"/>
              <a:t>有一位神，祂愛你，也愛我；有一位神，祂永不改變。</a:t>
            </a:r>
            <a:endParaRPr lang="zh-TW" altLang="en-US" dirty="0"/>
          </a:p>
          <a:p>
            <a:r>
              <a:rPr lang="zh-TW" altLang="en-US" dirty="0"/>
              <a:t>也許今天來到這裡的朋友，每個人的人生經歷都不一樣。</a:t>
            </a:r>
          </a:p>
          <a:p>
            <a:r>
              <a:rPr lang="zh-TW" altLang="en-US" dirty="0"/>
              <a:t>有人正享受人生的美好，</a:t>
            </a:r>
            <a:br>
              <a:rPr lang="zh-TW" altLang="en-US" dirty="0"/>
            </a:br>
            <a:r>
              <a:rPr lang="zh-TW" altLang="en-US" dirty="0"/>
              <a:t>有人正面對生活的挑戰，</a:t>
            </a:r>
            <a:br>
              <a:rPr lang="zh-TW" altLang="en-US" dirty="0"/>
            </a:br>
            <a:r>
              <a:rPr lang="zh-TW" altLang="en-US" dirty="0"/>
              <a:t>也有人心中有一些沒有人知道的重擔。</a:t>
            </a:r>
          </a:p>
          <a:p>
            <a:r>
              <a:rPr lang="zh-TW" altLang="en-US" dirty="0"/>
              <a:t>但聖經告訴我們，無論我們現在的景況如何，</a:t>
            </a:r>
            <a:r>
              <a:rPr lang="zh-TW" altLang="en-US" b="1" dirty="0"/>
              <a:t>都有一位神一直在尋找我們、關心我們，也願意陪伴我們。</a:t>
            </a:r>
            <a:endParaRPr lang="zh-TW" altLang="en-US" dirty="0"/>
          </a:p>
          <a:p>
            <a:r>
              <a:rPr lang="zh-TW" altLang="en-US" dirty="0"/>
              <a:t>接下來這首詩歌，要帶我們思想：當我們回顧人生時，會發現原來神一直默默地看顧、帶領著我們。</a:t>
            </a:r>
          </a:p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BAE0C-AB46-4C4D-A1C1-C0D67ED58245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19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86297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X 2+</a:t>
            </a:r>
            <a:r>
              <a:rPr lang="en-US" sz="1200" dirty="0">
                <a:solidFill>
                  <a:srgbClr val="FFFFFF"/>
                </a:solidFill>
                <a:latin typeface="Arial"/>
                <a:cs typeface="Arial" charset="0"/>
              </a:rPr>
              <a:t>Chorus X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812034-6A54-4DD2-BF18-B37B087C30DD}" type="slidenum">
              <a:rPr lang="en-US">
                <a:solidFill>
                  <a:prstClr val="black"/>
                </a:solidFill>
                <a:latin typeface="Calibri"/>
              </a:rPr>
              <a:pPr>
                <a:defRPr/>
              </a:pPr>
              <a:t>21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4196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allX2+</a:t>
            </a:r>
            <a:r>
              <a:rPr lang="en-US" sz="1200" dirty="0">
                <a:solidFill>
                  <a:srgbClr val="FFFFFF"/>
                </a:solidFill>
                <a:latin typeface="Arial"/>
                <a:cs typeface="Arial" charset="0"/>
              </a:rPr>
              <a:t>Chorus2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812034-6A54-4DD2-BF18-B37B087C30DD}" type="slidenum">
              <a:rPr lang="en-US">
                <a:solidFill>
                  <a:prstClr val="black"/>
                </a:solidFill>
                <a:latin typeface="Calibri"/>
              </a:rPr>
              <a:pPr>
                <a:defRPr/>
              </a:pPr>
              <a:t>22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3337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812034-6A54-4DD2-BF18-B37B087C30DD}" type="slidenum">
              <a:rPr lang="en-US">
                <a:solidFill>
                  <a:prstClr val="black"/>
                </a:solidFill>
                <a:latin typeface="Calibri"/>
              </a:rPr>
              <a:pPr>
                <a:defRPr/>
              </a:pPr>
              <a:t>23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1974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4012427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3640059"/>
            <a:ext cx="8458200" cy="916781"/>
          </a:xfrm>
        </p:spPr>
        <p:txBody>
          <a:bodyPr anchor="t"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2914650"/>
            <a:ext cx="8458200" cy="6858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altLang="zh-CN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BCD9604D-11F7-4979-BCE6-47818A51E18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2333584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4" cy="8715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4" cy="3518297"/>
          </a:xfrm>
        </p:spPr>
        <p:txBody>
          <a:bodyPr/>
          <a:lstStyle>
            <a:lvl1pPr marL="0" indent="0">
              <a:buNone/>
              <a:defRPr sz="1260"/>
            </a:lvl1pPr>
            <a:lvl2pPr marL="411464" indent="0">
              <a:buNone/>
              <a:defRPr sz="1080"/>
            </a:lvl2pPr>
            <a:lvl3pPr marL="822928" indent="0">
              <a:buNone/>
              <a:defRPr sz="900"/>
            </a:lvl3pPr>
            <a:lvl4pPr marL="1234391" indent="0">
              <a:buNone/>
              <a:defRPr sz="810"/>
            </a:lvl4pPr>
            <a:lvl5pPr marL="1645854" indent="0">
              <a:buNone/>
              <a:defRPr sz="810"/>
            </a:lvl5pPr>
            <a:lvl6pPr marL="2057318" indent="0">
              <a:buNone/>
              <a:defRPr sz="810"/>
            </a:lvl6pPr>
            <a:lvl7pPr marL="2468782" indent="0">
              <a:buNone/>
              <a:defRPr sz="810"/>
            </a:lvl7pPr>
            <a:lvl8pPr marL="2880245" indent="0">
              <a:buNone/>
              <a:defRPr sz="810"/>
            </a:lvl8pPr>
            <a:lvl9pPr marL="3291709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403C3653-9507-4609-A4B4-E0CFE5AEEE9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7224555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880"/>
            </a:lvl1pPr>
            <a:lvl2pPr marL="411464" indent="0">
              <a:buNone/>
              <a:defRPr sz="2520"/>
            </a:lvl2pPr>
            <a:lvl3pPr marL="822928" indent="0">
              <a:buNone/>
              <a:defRPr sz="2160"/>
            </a:lvl3pPr>
            <a:lvl4pPr marL="1234391" indent="0">
              <a:buNone/>
              <a:defRPr sz="1800"/>
            </a:lvl4pPr>
            <a:lvl5pPr marL="1645854" indent="0">
              <a:buNone/>
              <a:defRPr sz="1800"/>
            </a:lvl5pPr>
            <a:lvl6pPr marL="2057318" indent="0">
              <a:buNone/>
              <a:defRPr sz="1800"/>
            </a:lvl6pPr>
            <a:lvl7pPr marL="2468782" indent="0">
              <a:buNone/>
              <a:defRPr sz="1800"/>
            </a:lvl7pPr>
            <a:lvl8pPr marL="2880245" indent="0">
              <a:buNone/>
              <a:defRPr sz="1800"/>
            </a:lvl8pPr>
            <a:lvl9pPr marL="3291709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7"/>
          </a:xfrm>
        </p:spPr>
        <p:txBody>
          <a:bodyPr/>
          <a:lstStyle>
            <a:lvl1pPr marL="0" indent="0">
              <a:buNone/>
              <a:defRPr sz="1260"/>
            </a:lvl1pPr>
            <a:lvl2pPr marL="411464" indent="0">
              <a:buNone/>
              <a:defRPr sz="1080"/>
            </a:lvl2pPr>
            <a:lvl3pPr marL="822928" indent="0">
              <a:buNone/>
              <a:defRPr sz="900"/>
            </a:lvl3pPr>
            <a:lvl4pPr marL="1234391" indent="0">
              <a:buNone/>
              <a:defRPr sz="810"/>
            </a:lvl4pPr>
            <a:lvl5pPr marL="1645854" indent="0">
              <a:buNone/>
              <a:defRPr sz="810"/>
            </a:lvl5pPr>
            <a:lvl6pPr marL="2057318" indent="0">
              <a:buNone/>
              <a:defRPr sz="810"/>
            </a:lvl6pPr>
            <a:lvl7pPr marL="2468782" indent="0">
              <a:buNone/>
              <a:defRPr sz="810"/>
            </a:lvl7pPr>
            <a:lvl8pPr marL="2880245" indent="0">
              <a:buNone/>
              <a:defRPr sz="810"/>
            </a:lvl8pPr>
            <a:lvl9pPr marL="3291709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F389ABA9-9044-41E3-AF11-33F6936C37F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595408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887D2CA7-55AE-4F41-8DCB-9CA00839834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3869283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4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4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49E1E493-2079-44EF-A8FD-EC0788E9006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3039456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4D200DE-4E17-4836-8C17-EF0DBA535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9C414-CF1A-4566-9842-938CF8103AB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57F88A-564A-45C6-B0ED-1860183B2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B0CE92-EA94-4686-9C1C-7E52D54D7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2A3D6-98BF-4EFC-83F1-9FFEFD78FC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883435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2FA6390-763B-4EAF-88B8-CF6A8F1C9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73481-E6EF-49A4-9D5D-FB048B2605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F215EB-13B3-4453-B2DA-DF2B20CBC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EA629AB-CBB4-4F06-8635-5E4EF4B12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AD90C-ECC0-4DBB-B92F-93571CA5F7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986429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2C02014-2ADA-480B-B902-BCF14C7EB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AD0BB-7D64-435F-B50F-006F332195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3EAB936-4E95-4653-89EF-99522C097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4E9E6-8A7E-4544-A5FF-02BD5135A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0E436-61AE-469F-94D8-1C8D768ECB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65438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F0A5034E-3F3C-4178-961B-B47CB4090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1D7E3-2173-418A-832A-366A3858AF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F7DCE67-107D-4E64-B0BF-3F082C5F0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042DC9F5-D324-4B9F-ADFF-5D58FAA6F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C2406-0F61-4707-BBCD-8C04CFA61A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293234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079615EA-4E2F-4FE4-9F00-818C39512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C5696-C47B-4E5B-BBA9-B5728CA7479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59C881CE-AC1B-425B-B128-FEE8BAF5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F365B231-1136-426F-9654-01DC5837D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6E9C9-9C3B-4316-937E-8FD3A62087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087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11957"/>
            <a:ext cx="1828800" cy="4388644"/>
          </a:xfrm>
        </p:spPr>
        <p:txBody>
          <a:bodyPr vert="eaVert"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957"/>
            <a:ext cx="6248400" cy="4388644"/>
          </a:xfrm>
        </p:spPr>
        <p:txBody>
          <a:bodyPr vert="eaVert"/>
          <a:lstStyle/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E84DA4CE-00B2-4C52-A0CD-8119594BA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AFA92-F777-41BD-87FE-A9A80AA898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AC310071-BBB2-40E3-8A96-457255AEE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7D7FD009-7680-4449-B8AC-AF44C7298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26DBE-2C10-49F6-A5BE-3DB2604282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5742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DAA62500-8E9C-4017-A85D-6152E9432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A0D9-6070-4EDD-9126-37BD34DC386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324A06D5-27CB-4870-9E03-185AD5637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7981987B-F1B3-450B-8617-F330B2B00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590AB-B2AA-4B41-89E5-3A8E16B2C8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52199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F767D640-B99A-4B4A-A4E8-5C72BAA16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8E045-C739-4D63-B313-48EB088BB9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F81E53EE-10A0-4F07-BBD8-9AB5D2F0E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25D8C330-212B-406B-985F-93E2AE0F0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020C39-7B7D-4E2C-9846-9636E5B72A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504722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9CFA1C8D-160C-4258-9781-CDC0C3BD7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CD3FE-ED08-47E1-BA62-71279E8CE8A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6280F748-9948-4C56-8B3D-02A63C023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7B299025-9581-4221-9DF8-81D966E56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97F7D3-6299-4266-9443-667E248CE6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35512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192C6A3-460E-40AD-AAB8-753359FB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49032-1628-4265-AE0F-4FAC3542719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90F63CC-329E-4412-80CB-987CFA421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E9E934B-1B76-4269-867C-DE7031A24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AB190E-2FD5-4904-9008-E5CBEA40C8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815084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71AF4E-67B9-4669-929F-CB2975836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0C571-6D22-470A-A563-9C656422B1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580BF2B-C9A0-40AB-B153-6AE4EA394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27C6A7-86B0-4055-B738-9B34A8532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35781-C388-417E-A883-8BE40BDA29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560684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2"/>
            <a:ext cx="4038600" cy="16406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5682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163949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16406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16406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871884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26A0C58-5118-4298-AC1C-78AA919E4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CDD68-1A75-4873-922F-9E4545649BE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394C6F0-F6DC-4483-9B3F-C23578A1D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63BCF6-47FA-48D0-89AD-527D9E8A6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D49343-5F8D-4940-B827-44EDAB4C3D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229614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A9D4C-43F2-4626-8330-93ABDAB05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8D262-5707-4CB0-A508-CDCBEB74470E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42225B3-1F91-4692-866B-ACC4778DF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9287939-3544-439F-B600-CD5697985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451D6-5DC4-4C3B-8340-FA413B0056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3990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="" xmlns:a16="http://schemas.microsoft.com/office/drawing/2014/main" id="{BA5D5A72-CB6F-F8DE-E2C9-90459C8C3D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" y="7"/>
            <a:ext cx="3971925" cy="5157788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1620" dirty="0"/>
          </a:p>
        </p:txBody>
      </p:sp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E66FD7FF-2869-7902-36B2-2B229AB9AB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5141" y="879836"/>
            <a:ext cx="6893719" cy="4278579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5550" tIns="27775" rIns="55550" bIns="277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B1457C88-4472-81CF-02AF-4421E0A308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20822" y="0"/>
            <a:ext cx="5102357" cy="4047356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5550" tIns="27775" rIns="55550" bIns="277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174843" y="607671"/>
            <a:ext cx="4794316" cy="2873416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2187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891439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26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E7C8949-A9B2-4836-A82C-CA95B6CA6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50F97-D4DE-47FE-AC56-CADD19C650FD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784957-F7A4-4C98-824A-C635A2AE7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E592844-579F-4247-BDDD-0CA3F5FD1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1C298-D58D-4C8E-9128-923DE0C6DB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4337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DF3478BB-0364-43A4-B831-24C95AEC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7225E-3017-43B7-BFCB-6DBA2741E18C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9500964-EEAD-4B7C-A9A0-2DB48B36D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C42FA597-905B-418F-B045-5F417F28F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34F4FD-0FEA-48FC-B091-B372E8E76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689370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6FA90AC5-372B-4951-A198-54199FD24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893DA-D191-442C-BB71-65B9D839C4EB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38D70897-C40D-4569-B912-33BB4741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72FB6CCE-4EE6-456C-A80C-FFCAA0897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CCF23-1408-4AE9-BAB4-4C6FD36195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125580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2C33E831-2395-4746-A50E-22D62105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10FFD-6905-430E-BF75-02C40D0E4395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48C0C1E8-28C8-4493-AF2A-3EBD9A299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769C6BCD-EA10-40D7-A6E2-8C680EB78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D3D9D-68FF-453F-A43C-D9B367D780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721230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0B433470-A32F-468C-9A16-45CE12A7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CA4F5-577F-4F2C-A260-B53B8753835B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012DC452-14CE-480D-AFAD-83F530743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EEF93D3F-0B51-46DB-A0E7-77A7DB06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F8B61-DBF9-42D3-BF09-9F9A64E6CE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21010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BA4966B4-1632-46CB-A0B1-D24767190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4AA48-0B44-44DC-8C30-6D5D15E8B6DD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7930E4A4-E6B3-4DE4-B324-A052FE958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A6E926DC-E0FF-4342-AE21-D644460A3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7E6EE-0430-4524-9025-B1B81C6C97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00641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EC5D3B72-06E5-4490-84A5-B23F670BE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F39C7-7811-4401-BBF0-F4728EB1B1A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E57AEF4A-F560-4491-975C-EDBB4E7A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9F6A3C9F-A9C0-48B2-B3C7-712AC43C2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6617F-9A08-4AEA-B457-E620911AFE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034829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0B792A4-DAF0-48EA-9F1D-365A3440D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4128F-0815-478D-8A22-BC7F51AC65E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844BA5-EACF-4986-B059-012E0FE4A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55A14F-3A99-474C-8BCF-B75D62277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7E004-E17F-4477-A8C3-904002A077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387939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98D7FB-CE51-4764-9548-3B77464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3FE7B-4C6D-4E35-89F7-9CB8924936E0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F661FED-71D2-4B50-A989-371EE021D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A7E104-5A22-4CC6-81B2-6E17C985D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D1792-37CB-4363-9CEC-08DA9EDABB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261309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2"/>
            <a:ext cx="4038600" cy="16406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401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75923D9E-9381-3D11-B31A-1BF5C97F35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839232" y="2553765"/>
            <a:ext cx="4304773" cy="2600978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=""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620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=""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62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0F297964-0B81-31DC-6D6D-1414832238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4849212" y="0"/>
            <a:ext cx="4304773" cy="2600978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=""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620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=""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620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="" xmlns:a16="http://schemas.microsoft.com/office/drawing/2014/main" id="{EFFAEAD9-58A9-096B-C6D0-58F7AD08EB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731893" y="3433244"/>
            <a:ext cx="581266" cy="581266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162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792962"/>
            <a:ext cx="4937760" cy="114851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2187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=""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5800" y="2125985"/>
            <a:ext cx="4937760" cy="2405508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58"/>
            </a:lvl1pPr>
            <a:lvl2pPr marL="211088">
              <a:lnSpc>
                <a:spcPct val="150000"/>
              </a:lnSpc>
              <a:spcBef>
                <a:spcPts val="0"/>
              </a:spcBef>
              <a:defRPr sz="1215"/>
            </a:lvl2pPr>
            <a:lvl3pPr marL="416620">
              <a:lnSpc>
                <a:spcPct val="150000"/>
              </a:lnSpc>
              <a:spcBef>
                <a:spcPts val="0"/>
              </a:spcBef>
              <a:defRPr sz="1094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768828" y="342899"/>
            <a:ext cx="800692" cy="353617"/>
          </a:xfrm>
        </p:spPr>
        <p:txBody>
          <a:bodyPr/>
          <a:lstStyle>
            <a:lvl1pPr>
              <a:defRPr sz="972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95118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163949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16406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16406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944021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654F2F72-5002-4B97-94A6-8380FA4692AB}" type="datetimeFigureOut">
              <a:rPr lang="nl-BE"/>
              <a:pPr>
                <a:defRPr/>
              </a:pPr>
              <a:t>29/08/2026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8B511BA2-4814-48F8-8FF1-D8888238417A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1127390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FE2B7DF0-0E6D-4E30-8236-61DFC5C69474}" type="datetimeFigureOut">
              <a:rPr lang="nl-BE"/>
              <a:pPr>
                <a:defRPr/>
              </a:pPr>
              <a:t>29/08/2026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7A3DEB95-137D-46F0-A4E9-8944C5E20543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671497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86"/>
            <a:ext cx="7772400" cy="1021557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51437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59" indent="0">
              <a:buNone/>
              <a:defRPr sz="825">
                <a:solidFill>
                  <a:schemeClr val="tx1">
                    <a:tint val="75000"/>
                  </a:schemeClr>
                </a:solidFill>
              </a:defRPr>
            </a:lvl4pPr>
            <a:lvl5pPr marL="1028745" indent="0">
              <a:buNone/>
              <a:defRPr sz="825">
                <a:solidFill>
                  <a:schemeClr val="tx1">
                    <a:tint val="75000"/>
                  </a:schemeClr>
                </a:solidFill>
              </a:defRPr>
            </a:lvl5pPr>
            <a:lvl6pPr marL="1285932" indent="0">
              <a:buNone/>
              <a:defRPr sz="825">
                <a:solidFill>
                  <a:schemeClr val="tx1">
                    <a:tint val="75000"/>
                  </a:schemeClr>
                </a:solidFill>
              </a:defRPr>
            </a:lvl6pPr>
            <a:lvl7pPr marL="1543117" indent="0">
              <a:buNone/>
              <a:defRPr sz="825">
                <a:solidFill>
                  <a:schemeClr val="tx1">
                    <a:tint val="75000"/>
                  </a:schemeClr>
                </a:solidFill>
              </a:defRPr>
            </a:lvl7pPr>
            <a:lvl8pPr marL="1800303" indent="0">
              <a:buNone/>
              <a:defRPr sz="825">
                <a:solidFill>
                  <a:schemeClr val="tx1">
                    <a:tint val="75000"/>
                  </a:schemeClr>
                </a:solidFill>
              </a:defRPr>
            </a:lvl8pPr>
            <a:lvl9pPr marL="2057489" indent="0">
              <a:buNone/>
              <a:defRPr sz="8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3F5969F2-E597-400D-A5E4-5DC48738F8D3}" type="datetimeFigureOut">
              <a:rPr lang="nl-BE"/>
              <a:pPr>
                <a:defRPr/>
              </a:pPr>
              <a:t>29/08/2026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88C6CC19-F584-493E-B31D-898D12A18FAD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7899411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38600" cy="3394472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200155"/>
            <a:ext cx="4038600" cy="3394472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2DCCF468-5018-4D84-BC10-0F34F042DF98}" type="datetimeFigureOut">
              <a:rPr lang="nl-BE"/>
              <a:pPr>
                <a:defRPr/>
              </a:pPr>
              <a:t>29/08/2026</a:t>
            </a:fld>
            <a:endParaRPr lang="nl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FF7084EC-1F90-4DD3-BCED-D46FFEBB3FD2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439990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8"/>
            <a:ext cx="4040189" cy="47982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86" indent="0">
              <a:buNone/>
              <a:defRPr sz="1125" b="1"/>
            </a:lvl2pPr>
            <a:lvl3pPr marL="514373" indent="0">
              <a:buNone/>
              <a:defRPr sz="1050" b="1"/>
            </a:lvl3pPr>
            <a:lvl4pPr marL="771559" indent="0">
              <a:buNone/>
              <a:defRPr sz="900" b="1"/>
            </a:lvl4pPr>
            <a:lvl5pPr marL="1028745" indent="0">
              <a:buNone/>
              <a:defRPr sz="900" b="1"/>
            </a:lvl5pPr>
            <a:lvl6pPr marL="1285932" indent="0">
              <a:buNone/>
              <a:defRPr sz="900" b="1"/>
            </a:lvl6pPr>
            <a:lvl7pPr marL="1543117" indent="0">
              <a:buNone/>
              <a:defRPr sz="900" b="1"/>
            </a:lvl7pPr>
            <a:lvl8pPr marL="1800303" indent="0">
              <a:buNone/>
              <a:defRPr sz="900" b="1"/>
            </a:lvl8pPr>
            <a:lvl9pPr marL="205748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9" cy="2963466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8"/>
            <a:ext cx="4041775" cy="47982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86" indent="0">
              <a:buNone/>
              <a:defRPr sz="1125" b="1"/>
            </a:lvl2pPr>
            <a:lvl3pPr marL="514373" indent="0">
              <a:buNone/>
              <a:defRPr sz="1050" b="1"/>
            </a:lvl3pPr>
            <a:lvl4pPr marL="771559" indent="0">
              <a:buNone/>
              <a:defRPr sz="900" b="1"/>
            </a:lvl4pPr>
            <a:lvl5pPr marL="1028745" indent="0">
              <a:buNone/>
              <a:defRPr sz="900" b="1"/>
            </a:lvl5pPr>
            <a:lvl6pPr marL="1285932" indent="0">
              <a:buNone/>
              <a:defRPr sz="900" b="1"/>
            </a:lvl6pPr>
            <a:lvl7pPr marL="1543117" indent="0">
              <a:buNone/>
              <a:defRPr sz="900" b="1"/>
            </a:lvl7pPr>
            <a:lvl8pPr marL="1800303" indent="0">
              <a:buNone/>
              <a:defRPr sz="900" b="1"/>
            </a:lvl8pPr>
            <a:lvl9pPr marL="205748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CB41DE5F-CC1E-483E-A59A-CA1AAF9143E3}" type="datetimeFigureOut">
              <a:rPr lang="nl-BE"/>
              <a:pPr>
                <a:defRPr/>
              </a:pPr>
              <a:t>29/08/2026</a:t>
            </a:fld>
            <a:endParaRPr lang="nl-B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F5150401-CF2C-4426-9491-6C1A1E0C18AA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0680403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F4EE9B38-D681-48DD-BE4F-11AB3DDC6D61}" type="datetimeFigureOut">
              <a:rPr lang="nl-BE"/>
              <a:pPr>
                <a:defRPr/>
              </a:pPr>
              <a:t>29/08/2026</a:t>
            </a:fld>
            <a:endParaRPr lang="nl-B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248AB2B5-CCF5-4602-B50A-B74692DE0869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9872593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0052151D-DF7E-4BE5-8E90-524419E2F73E}" type="datetimeFigureOut">
              <a:rPr lang="nl-BE"/>
              <a:pPr>
                <a:defRPr/>
              </a:pPr>
              <a:t>29/08/2026</a:t>
            </a:fld>
            <a:endParaRPr lang="nl-B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DB750CAE-8BC3-4A15-B9A1-D9AE7084297B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7917426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8" y="204790"/>
            <a:ext cx="3008313" cy="8715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802"/>
            <a:ext cx="5111751" cy="438983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825"/>
            </a:lvl1pPr>
            <a:lvl2pPr marL="257186" indent="0">
              <a:buNone/>
              <a:defRPr sz="675"/>
            </a:lvl2pPr>
            <a:lvl3pPr marL="514373" indent="0">
              <a:buNone/>
              <a:defRPr sz="600"/>
            </a:lvl3pPr>
            <a:lvl4pPr marL="771559" indent="0">
              <a:buNone/>
              <a:defRPr sz="525"/>
            </a:lvl4pPr>
            <a:lvl5pPr marL="1028745" indent="0">
              <a:buNone/>
              <a:defRPr sz="525"/>
            </a:lvl5pPr>
            <a:lvl6pPr marL="1285932" indent="0">
              <a:buNone/>
              <a:defRPr sz="525"/>
            </a:lvl6pPr>
            <a:lvl7pPr marL="1543117" indent="0">
              <a:buNone/>
              <a:defRPr sz="525"/>
            </a:lvl7pPr>
            <a:lvl8pPr marL="1800303" indent="0">
              <a:buNone/>
              <a:defRPr sz="525"/>
            </a:lvl8pPr>
            <a:lvl9pPr marL="2057489" indent="0">
              <a:buNone/>
              <a:defRPr sz="5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0899EE6A-ED8C-40CA-82C4-039CD37F3089}" type="datetimeFigureOut">
              <a:rPr lang="nl-BE"/>
              <a:pPr>
                <a:defRPr/>
              </a:pPr>
              <a:t>29/08/2026</a:t>
            </a:fld>
            <a:endParaRPr lang="nl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D52C3CD6-B3B4-4FEE-A335-A7BFE5B66A7F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7008910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5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86" indent="0">
              <a:buNone/>
              <a:defRPr sz="1575"/>
            </a:lvl2pPr>
            <a:lvl3pPr marL="514373" indent="0">
              <a:buNone/>
              <a:defRPr sz="1350"/>
            </a:lvl3pPr>
            <a:lvl4pPr marL="771559" indent="0">
              <a:buNone/>
              <a:defRPr sz="1125"/>
            </a:lvl4pPr>
            <a:lvl5pPr marL="1028745" indent="0">
              <a:buNone/>
              <a:defRPr sz="1125"/>
            </a:lvl5pPr>
            <a:lvl6pPr marL="1285932" indent="0">
              <a:buNone/>
              <a:defRPr sz="1125"/>
            </a:lvl6pPr>
            <a:lvl7pPr marL="1543117" indent="0">
              <a:buNone/>
              <a:defRPr sz="1125"/>
            </a:lvl7pPr>
            <a:lvl8pPr marL="1800303" indent="0">
              <a:buNone/>
              <a:defRPr sz="1125"/>
            </a:lvl8pPr>
            <a:lvl9pPr marL="2057489" indent="0">
              <a:buNone/>
              <a:defRPr sz="1125"/>
            </a:lvl9pPr>
          </a:lstStyle>
          <a:p>
            <a:pPr lvl="0"/>
            <a:endParaRPr lang="nl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7"/>
          </a:xfrm>
        </p:spPr>
        <p:txBody>
          <a:bodyPr/>
          <a:lstStyle>
            <a:lvl1pPr marL="0" indent="0">
              <a:buNone/>
              <a:defRPr sz="825"/>
            </a:lvl1pPr>
            <a:lvl2pPr marL="257186" indent="0">
              <a:buNone/>
              <a:defRPr sz="675"/>
            </a:lvl2pPr>
            <a:lvl3pPr marL="514373" indent="0">
              <a:buNone/>
              <a:defRPr sz="600"/>
            </a:lvl3pPr>
            <a:lvl4pPr marL="771559" indent="0">
              <a:buNone/>
              <a:defRPr sz="525"/>
            </a:lvl4pPr>
            <a:lvl5pPr marL="1028745" indent="0">
              <a:buNone/>
              <a:defRPr sz="525"/>
            </a:lvl5pPr>
            <a:lvl6pPr marL="1285932" indent="0">
              <a:buNone/>
              <a:defRPr sz="525"/>
            </a:lvl6pPr>
            <a:lvl7pPr marL="1543117" indent="0">
              <a:buNone/>
              <a:defRPr sz="525"/>
            </a:lvl7pPr>
            <a:lvl8pPr marL="1800303" indent="0">
              <a:buNone/>
              <a:defRPr sz="525"/>
            </a:lvl8pPr>
            <a:lvl9pPr marL="2057489" indent="0">
              <a:buNone/>
              <a:defRPr sz="5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D77B83D9-BDCF-4AD1-8A72-712889C4E75A}" type="datetimeFigureOut">
              <a:rPr lang="nl-BE"/>
              <a:pPr>
                <a:defRPr/>
              </a:pPr>
              <a:t>29/08/2026</a:t>
            </a:fld>
            <a:endParaRPr lang="nl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43A73028-FCA6-49E2-8B6D-7B425D370121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774678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537D12D-0FCA-3396-988D-452D3D526E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8048" y="2543175"/>
            <a:ext cx="9162047" cy="2600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74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1710CE8-8A83-C0D3-623E-AFCC6C6A29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32514" y="249389"/>
            <a:ext cx="8478982" cy="45200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2" dirty="0"/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7AA66C80-37C3-6D28-7564-733A30B2CD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7015162" y="0"/>
            <a:ext cx="2128838" cy="2143469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="" xmlns:a16="http://schemas.microsoft.com/office/drawing/2014/main" id="{D9DB7C23-E0CF-A75F-BFFD-4E7679AF4A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1620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="" xmlns:a16="http://schemas.microsoft.com/office/drawing/2014/main" id="{4D62A0CC-A0CE-403A-A167-27225B2C60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1620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="" xmlns:a16="http://schemas.microsoft.com/office/drawing/2014/main" id="{F8AD83DA-A293-6D56-F606-7C98C403A3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0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276831" y="796224"/>
            <a:ext cx="4292690" cy="3554328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2187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2513" y="1"/>
            <a:ext cx="3258521" cy="4769644"/>
          </a:xfrm>
        </p:spPr>
        <p:txBody>
          <a:bodyPr>
            <a:normAutofit/>
          </a:bodyPr>
          <a:lstStyle>
            <a:lvl1pPr marL="0" indent="0">
              <a:buNone/>
              <a:defRPr sz="1094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6564458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F97ADE9B-CF07-4044-B3D4-D9B4BF6506C1}" type="datetimeFigureOut">
              <a:rPr lang="nl-BE"/>
              <a:pPr>
                <a:defRPr/>
              </a:pPr>
              <a:t>29/08/2026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CD177541-755C-4603-92F2-23B8482CE0D4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1658250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92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05992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F35FF026-7F12-446F-87FA-9D5DA0293C48}" type="datetimeFigureOut">
              <a:rPr lang="nl-BE"/>
              <a:pPr>
                <a:defRPr/>
              </a:pPr>
              <a:t>29/08/2026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SimpMusic Base" panose="05060603040505090403" pitchFamily="18" charset="2"/>
                <a:cs typeface="+mn-cs"/>
              </a:defRPr>
            </a:lvl1pPr>
          </a:lstStyle>
          <a:p>
            <a:pPr>
              <a:defRPr/>
            </a:pPr>
            <a:fld id="{2E049BC6-9D9B-40CF-A139-5FBF59F0FB96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6624193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327156"/>
            <a:ext cx="7080026" cy="1371601"/>
          </a:xfrm>
        </p:spPr>
        <p:txBody>
          <a:bodyPr anchor="b">
            <a:normAutofit/>
          </a:bodyPr>
          <a:lstStyle>
            <a:lvl1pPr algn="ctr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2698755"/>
            <a:ext cx="7080026" cy="7874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7370B7-D5C1-461E-A4D9-90F0A9C47019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4B23-1AE7-4EB4-8794-8A08C306902C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339748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A0BEC1-F1F7-49E1-93B3-212DE0F6BFC1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C78A-380D-4349-8219-435827489CA7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73004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320801"/>
            <a:ext cx="7192913" cy="1371610"/>
          </a:xfrm>
        </p:spPr>
        <p:txBody>
          <a:bodyPr anchor="b"/>
          <a:lstStyle>
            <a:lvl1pPr algn="ctr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2692409"/>
            <a:ext cx="7192913" cy="1130291"/>
          </a:xfrm>
        </p:spPr>
        <p:txBody>
          <a:bodyPr anchor="t"/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8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5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4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1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0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09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079D7D-F50E-407C-BC88-84FE73847016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A755-C705-40BA-A6AD-4E6942ACF9E1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938111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299337"/>
            <a:ext cx="3795373" cy="304406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299338"/>
            <a:ext cx="3798499" cy="3044064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5FDF4F-8F48-4814-8545-6E89D9E36D5D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FFB54-E32B-45F3-B011-34A431EDA8E4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955008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7" y="1300879"/>
            <a:ext cx="3816804" cy="3111578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865" y="1300879"/>
            <a:ext cx="3816804" cy="31115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376441"/>
            <a:ext cx="3657258" cy="408663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342887" indent="0">
              <a:buNone/>
              <a:defRPr sz="1500" b="1"/>
            </a:lvl2pPr>
            <a:lvl3pPr marL="685773" indent="0">
              <a:buNone/>
              <a:defRPr sz="1350" b="1"/>
            </a:lvl3pPr>
            <a:lvl4pPr marL="1028659" indent="0">
              <a:buNone/>
              <a:defRPr sz="1200" b="1"/>
            </a:lvl4pPr>
            <a:lvl5pPr marL="1371545" indent="0">
              <a:buNone/>
              <a:defRPr sz="1200" b="1"/>
            </a:lvl5pPr>
            <a:lvl6pPr marL="1714432" indent="0">
              <a:buNone/>
              <a:defRPr sz="1200" b="1"/>
            </a:lvl6pPr>
            <a:lvl7pPr marL="2057318" indent="0">
              <a:buNone/>
              <a:defRPr sz="1200" b="1"/>
            </a:lvl7pPr>
            <a:lvl8pPr marL="2400204" indent="0">
              <a:buNone/>
              <a:defRPr sz="1200" b="1"/>
            </a:lvl8pPr>
            <a:lvl9pPr marL="274309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1785104"/>
            <a:ext cx="3657258" cy="2558298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376442"/>
            <a:ext cx="3671498" cy="408662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342887" indent="0">
              <a:buNone/>
              <a:defRPr sz="1500" b="1"/>
            </a:lvl2pPr>
            <a:lvl3pPr marL="685773" indent="0">
              <a:buNone/>
              <a:defRPr sz="1350" b="1"/>
            </a:lvl3pPr>
            <a:lvl4pPr marL="1028659" indent="0">
              <a:buNone/>
              <a:defRPr sz="1200" b="1"/>
            </a:lvl4pPr>
            <a:lvl5pPr marL="1371545" indent="0">
              <a:buNone/>
              <a:defRPr sz="1200" b="1"/>
            </a:lvl5pPr>
            <a:lvl6pPr marL="1714432" indent="0">
              <a:buNone/>
              <a:defRPr sz="1200" b="1"/>
            </a:lvl6pPr>
            <a:lvl7pPr marL="2057318" indent="0">
              <a:buNone/>
              <a:defRPr sz="1200" b="1"/>
            </a:lvl7pPr>
            <a:lvl8pPr marL="2400204" indent="0">
              <a:buNone/>
              <a:defRPr sz="1200" b="1"/>
            </a:lvl8pPr>
            <a:lvl9pPr marL="274309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1785104"/>
            <a:ext cx="3671498" cy="2558298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44E748-F32E-4D2F-BA69-9E902ED03A6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48DD-B099-4F15-9CDB-F9BFCA5C053E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669344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62BBDE-DE06-4245-89D3-1B43DC8AF9C6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366F-7F47-4196-9C7A-AD1C55454B6B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180952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4F99ED-3B71-4654-8A16-4858E6BF0FA4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B4E76-FA4A-4EC0-B83D-A47FC7615748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407602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457201"/>
            <a:ext cx="2780167" cy="1366439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457200"/>
            <a:ext cx="4808943" cy="38862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1823639"/>
            <a:ext cx="2780167" cy="2519761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87" indent="0">
              <a:buNone/>
              <a:defRPr sz="900"/>
            </a:lvl2pPr>
            <a:lvl3pPr marL="685773" indent="0">
              <a:buNone/>
              <a:defRPr sz="750"/>
            </a:lvl3pPr>
            <a:lvl4pPr marL="1028659" indent="0">
              <a:buNone/>
              <a:defRPr sz="675"/>
            </a:lvl4pPr>
            <a:lvl5pPr marL="1371545" indent="0">
              <a:buNone/>
              <a:defRPr sz="675"/>
            </a:lvl5pPr>
            <a:lvl6pPr marL="1714432" indent="0">
              <a:buNone/>
              <a:defRPr sz="675"/>
            </a:lvl6pPr>
            <a:lvl7pPr marL="2057318" indent="0">
              <a:buNone/>
              <a:defRPr sz="675"/>
            </a:lvl7pPr>
            <a:lvl8pPr marL="2400204" indent="0">
              <a:buNone/>
              <a:defRPr sz="675"/>
            </a:lvl8pPr>
            <a:lvl9pPr marL="2743091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83CCAD-A59D-403E-B9B9-CE1DE189741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22B2-8134-47D0-9AFE-391AE76F539E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0628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86F8B46B-EF6E-BC12-09E2-0F3B779197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8048" y="-300"/>
            <a:ext cx="9162047" cy="260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74" dirty="0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5D7B4F11-E150-473B-98F5-6E6AC96468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32514" y="315370"/>
            <a:ext cx="8478982" cy="45200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2" dirty="0"/>
          </a:p>
        </p:txBody>
      </p:sp>
      <p:sp>
        <p:nvSpPr>
          <p:cNvPr id="36" name="Freeform 35">
            <a:extLst>
              <a:ext uri="{FF2B5EF4-FFF2-40B4-BE49-F238E27FC236}">
                <a16:creationId xmlns="" xmlns:a16="http://schemas.microsoft.com/office/drawing/2014/main" id="{A8E2FA61-C047-21BB-AA50-F84AD76854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4320021" y="2823351"/>
            <a:ext cx="2109268" cy="2545607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55550" tIns="27775" rIns="55550" bIns="27775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="" xmlns:a16="http://schemas.microsoft.com/office/drawing/2014/main" id="{1A2791BA-760E-9FA5-8743-D0B699FC9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" y="2597897"/>
            <a:ext cx="326431" cy="2545610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620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85800" y="792956"/>
            <a:ext cx="3944666" cy="1871271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2187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685800" y="2856563"/>
            <a:ext cx="3944666" cy="1674925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58"/>
            </a:lvl1pPr>
            <a:lvl2pPr marL="211088">
              <a:lnSpc>
                <a:spcPct val="100000"/>
              </a:lnSpc>
              <a:spcBef>
                <a:spcPts val="0"/>
              </a:spcBef>
              <a:defRPr sz="1458"/>
            </a:lvl2pPr>
            <a:lvl3pPr marL="416620">
              <a:lnSpc>
                <a:spcPct val="100000"/>
              </a:lnSpc>
              <a:spcBef>
                <a:spcPts val="0"/>
              </a:spcBef>
              <a:defRPr sz="1458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=""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60650" y="308087"/>
            <a:ext cx="3258521" cy="4835415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094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0701673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249" y="457200"/>
            <a:ext cx="2688125" cy="39036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457442"/>
            <a:ext cx="4451212" cy="1372004"/>
          </a:xfrm>
        </p:spPr>
        <p:txBody>
          <a:bodyPr anchor="b">
            <a:no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81914" y="572777"/>
            <a:ext cx="2456814" cy="3684617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87" indent="0">
              <a:buNone/>
              <a:defRPr sz="1200"/>
            </a:lvl2pPr>
            <a:lvl3pPr marL="685773" indent="0">
              <a:buNone/>
              <a:defRPr sz="1200"/>
            </a:lvl3pPr>
            <a:lvl4pPr marL="1028659" indent="0">
              <a:buNone/>
              <a:defRPr sz="1200"/>
            </a:lvl4pPr>
            <a:lvl5pPr marL="1371545" indent="0">
              <a:buNone/>
              <a:defRPr sz="1200"/>
            </a:lvl5pPr>
            <a:lvl6pPr marL="1714432" indent="0">
              <a:buNone/>
              <a:defRPr sz="1200"/>
            </a:lvl6pPr>
            <a:lvl7pPr marL="2057318" indent="0">
              <a:buNone/>
              <a:defRPr sz="1200"/>
            </a:lvl7pPr>
            <a:lvl8pPr marL="2400204" indent="0">
              <a:buNone/>
              <a:defRPr sz="1200"/>
            </a:lvl8pPr>
            <a:lvl9pPr marL="2743091" indent="0">
              <a:buNone/>
              <a:defRPr sz="1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1829445"/>
            <a:ext cx="4451212" cy="2532101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87" indent="0">
              <a:buNone/>
              <a:defRPr sz="900"/>
            </a:lvl2pPr>
            <a:lvl3pPr marL="685773" indent="0">
              <a:buNone/>
              <a:defRPr sz="750"/>
            </a:lvl3pPr>
            <a:lvl4pPr marL="1028659" indent="0">
              <a:buNone/>
              <a:defRPr sz="675"/>
            </a:lvl4pPr>
            <a:lvl5pPr marL="1371545" indent="0">
              <a:buNone/>
              <a:defRPr sz="675"/>
            </a:lvl5pPr>
            <a:lvl6pPr marL="1714432" indent="0">
              <a:buNone/>
              <a:defRPr sz="675"/>
            </a:lvl6pPr>
            <a:lvl7pPr marL="2057318" indent="0">
              <a:buNone/>
              <a:defRPr sz="675"/>
            </a:lvl7pPr>
            <a:lvl8pPr marL="2400204" indent="0">
              <a:buNone/>
              <a:defRPr sz="675"/>
            </a:lvl8pPr>
            <a:lvl9pPr marL="2743091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F28480-0021-447F-A25C-4ED2D80FBD0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2B45-BBC9-45DE-8C43-CD621EE3053C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676721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4" y="410855"/>
            <a:ext cx="7606349" cy="28626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3423941"/>
            <a:ext cx="7766495" cy="407604"/>
          </a:xfrm>
        </p:spPr>
        <p:txBody>
          <a:bodyPr anchor="b">
            <a:normAutofit/>
          </a:bodyPr>
          <a:lstStyle>
            <a:lvl1pPr algn="ctr"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77012" y="521259"/>
            <a:ext cx="7384010" cy="2644253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500"/>
            </a:lvl1pPr>
            <a:lvl2pPr marL="342887" indent="0">
              <a:buNone/>
              <a:defRPr sz="1500"/>
            </a:lvl2pPr>
            <a:lvl3pPr marL="685773" indent="0">
              <a:buNone/>
              <a:defRPr sz="1500"/>
            </a:lvl3pPr>
            <a:lvl4pPr marL="1028659" indent="0">
              <a:buNone/>
              <a:defRPr sz="1500"/>
            </a:lvl4pPr>
            <a:lvl5pPr marL="1371545" indent="0">
              <a:buNone/>
              <a:defRPr sz="1500"/>
            </a:lvl5pPr>
            <a:lvl6pPr marL="1714432" indent="0">
              <a:buNone/>
              <a:defRPr sz="1500"/>
            </a:lvl6pPr>
            <a:lvl7pPr marL="2057318" indent="0">
              <a:buNone/>
              <a:defRPr sz="1500"/>
            </a:lvl7pPr>
            <a:lvl8pPr marL="2400204" indent="0">
              <a:buNone/>
              <a:defRPr sz="1500"/>
            </a:lvl8pPr>
            <a:lvl9pPr marL="2743091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3831546"/>
            <a:ext cx="7765322" cy="511854"/>
          </a:xfrm>
        </p:spPr>
        <p:txBody>
          <a:bodyPr anchor="t"/>
          <a:lstStyle>
            <a:lvl1pPr marL="0" indent="0" algn="ctr">
              <a:buNone/>
              <a:defRPr sz="1200"/>
            </a:lvl1pPr>
            <a:lvl2pPr marL="342887" indent="0">
              <a:buNone/>
              <a:defRPr sz="1050"/>
            </a:lvl2pPr>
            <a:lvl3pPr marL="685773" indent="0">
              <a:buNone/>
              <a:defRPr sz="900"/>
            </a:lvl3pPr>
            <a:lvl4pPr marL="1028659" indent="0">
              <a:buNone/>
              <a:defRPr sz="750"/>
            </a:lvl4pPr>
            <a:lvl5pPr marL="1371545" indent="0">
              <a:buNone/>
              <a:defRPr sz="750"/>
            </a:lvl5pPr>
            <a:lvl6pPr marL="1714432" indent="0">
              <a:buNone/>
              <a:defRPr sz="750"/>
            </a:lvl6pPr>
            <a:lvl7pPr marL="2057318" indent="0">
              <a:buNone/>
              <a:defRPr sz="750"/>
            </a:lvl7pPr>
            <a:lvl8pPr marL="2400204" indent="0">
              <a:buNone/>
              <a:defRPr sz="750"/>
            </a:lvl8pPr>
            <a:lvl9pPr marL="2743091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5BF62C-78FF-4B63-8A1A-A1318A97076F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FB59-7553-4D85-AA8E-E57CE2807994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238741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456329"/>
            <a:ext cx="7765322" cy="2650758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3221385"/>
            <a:ext cx="7765322" cy="1126370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342887" indent="0">
              <a:buNone/>
              <a:defRPr sz="1050"/>
            </a:lvl2pPr>
            <a:lvl3pPr marL="685773" indent="0">
              <a:buNone/>
              <a:defRPr sz="900"/>
            </a:lvl3pPr>
            <a:lvl4pPr marL="1028659" indent="0">
              <a:buNone/>
              <a:defRPr sz="750"/>
            </a:lvl4pPr>
            <a:lvl5pPr marL="1371545" indent="0">
              <a:buNone/>
              <a:defRPr sz="750"/>
            </a:lvl5pPr>
            <a:lvl6pPr marL="1714432" indent="0">
              <a:buNone/>
              <a:defRPr sz="750"/>
            </a:lvl6pPr>
            <a:lvl7pPr marL="2057318" indent="0">
              <a:buNone/>
              <a:defRPr sz="750"/>
            </a:lvl7pPr>
            <a:lvl8pPr marL="2400204" indent="0">
              <a:buNone/>
              <a:defRPr sz="750"/>
            </a:lvl8pPr>
            <a:lvl9pPr marL="2743091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5BF62C-78FF-4B63-8A1A-A1318A97076F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FB59-7553-4D85-AA8E-E57CE2807994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387466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457201"/>
            <a:ext cx="6977064" cy="2244678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3" y="2707524"/>
            <a:ext cx="6564225" cy="399563"/>
          </a:xfrm>
        </p:spPr>
        <p:txBody>
          <a:bodyPr anchor="t">
            <a:normAutofit/>
          </a:bodyPr>
          <a:lstStyle>
            <a:lvl1pPr marL="0" indent="0" algn="r">
              <a:buNone/>
              <a:defRPr sz="1050"/>
            </a:lvl1pPr>
            <a:lvl2pPr marL="342887" indent="0">
              <a:buNone/>
              <a:defRPr sz="1050"/>
            </a:lvl2pPr>
            <a:lvl3pPr marL="685773" indent="0">
              <a:buNone/>
              <a:defRPr sz="900"/>
            </a:lvl3pPr>
            <a:lvl4pPr marL="1028659" indent="0">
              <a:buNone/>
              <a:defRPr sz="750"/>
            </a:lvl4pPr>
            <a:lvl5pPr marL="1371545" indent="0">
              <a:buNone/>
              <a:defRPr sz="750"/>
            </a:lvl5pPr>
            <a:lvl6pPr marL="1714432" indent="0">
              <a:buNone/>
              <a:defRPr sz="750"/>
            </a:lvl6pPr>
            <a:lvl7pPr marL="2057318" indent="0">
              <a:buNone/>
              <a:defRPr sz="750"/>
            </a:lvl7pPr>
            <a:lvl8pPr marL="2400204" indent="0">
              <a:buNone/>
              <a:defRPr sz="750"/>
            </a:lvl8pPr>
            <a:lvl9pPr marL="2743091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3228266"/>
            <a:ext cx="7765322" cy="111712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342887" indent="0">
              <a:buNone/>
              <a:defRPr sz="1050"/>
            </a:lvl2pPr>
            <a:lvl3pPr marL="685773" indent="0">
              <a:buNone/>
              <a:defRPr sz="900"/>
            </a:lvl3pPr>
            <a:lvl4pPr marL="1028659" indent="0">
              <a:buNone/>
              <a:defRPr sz="750"/>
            </a:lvl4pPr>
            <a:lvl5pPr marL="1371545" indent="0">
              <a:buNone/>
              <a:defRPr sz="750"/>
            </a:lvl5pPr>
            <a:lvl6pPr marL="1714432" indent="0">
              <a:buNone/>
              <a:defRPr sz="750"/>
            </a:lvl6pPr>
            <a:lvl7pPr marL="2057318" indent="0">
              <a:buNone/>
              <a:defRPr sz="750"/>
            </a:lvl7pPr>
            <a:lvl8pPr marL="2400204" indent="0">
              <a:buNone/>
              <a:defRPr sz="750"/>
            </a:lvl8pPr>
            <a:lvl9pPr marL="2743091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5BF62C-78FF-4B63-8A1A-A1318A97076F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FB59-7553-4D85-AA8E-E57CE2807994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2950" y="66359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685773"/>
            <a:r>
              <a:rPr lang="en-US" sz="5999" dirty="0">
                <a:solidFill>
                  <a:prstClr val="white"/>
                </a:solidFill>
                <a:effectLst/>
                <a:ea typeface="宋体" pitchFamily="2" charset="-122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78537" y="219619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685773"/>
            <a:r>
              <a:rPr lang="en-US" sz="5999" dirty="0">
                <a:solidFill>
                  <a:prstClr val="white"/>
                </a:solidFill>
                <a:effectLst/>
                <a:ea typeface="宋体" pitchFamily="2" charset="-122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797704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1595208"/>
            <a:ext cx="7765322" cy="188387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3487917"/>
            <a:ext cx="7764150" cy="855483"/>
          </a:xfrm>
        </p:spPr>
        <p:txBody>
          <a:bodyPr anchor="t"/>
          <a:lstStyle>
            <a:lvl1pPr marL="0" indent="0" algn="ctr">
              <a:buNone/>
              <a:defRPr sz="1200"/>
            </a:lvl1pPr>
            <a:lvl2pPr marL="342887" indent="0">
              <a:buNone/>
              <a:defRPr sz="1050"/>
            </a:lvl2pPr>
            <a:lvl3pPr marL="685773" indent="0">
              <a:buNone/>
              <a:defRPr sz="900"/>
            </a:lvl3pPr>
            <a:lvl4pPr marL="1028659" indent="0">
              <a:buNone/>
              <a:defRPr sz="750"/>
            </a:lvl4pPr>
            <a:lvl5pPr marL="1371545" indent="0">
              <a:buNone/>
              <a:defRPr sz="750"/>
            </a:lvl5pPr>
            <a:lvl6pPr marL="1714432" indent="0">
              <a:buNone/>
              <a:defRPr sz="750"/>
            </a:lvl6pPr>
            <a:lvl7pPr marL="2057318" indent="0">
              <a:buNone/>
              <a:defRPr sz="750"/>
            </a:lvl7pPr>
            <a:lvl8pPr marL="2400204" indent="0">
              <a:buNone/>
              <a:defRPr sz="750"/>
            </a:lvl8pPr>
            <a:lvl9pPr marL="2743091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5BF62C-78FF-4B63-8A1A-A1318A97076F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FB59-7553-4D85-AA8E-E57CE2807994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047178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7" y="457200"/>
            <a:ext cx="7765322" cy="7278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414462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342887" indent="0">
              <a:buNone/>
              <a:defRPr sz="1500" b="1"/>
            </a:lvl2pPr>
            <a:lvl3pPr marL="685773" indent="0">
              <a:buNone/>
              <a:defRPr sz="1350" b="1"/>
            </a:lvl3pPr>
            <a:lvl4pPr marL="1028659" indent="0">
              <a:buNone/>
              <a:defRPr sz="1200" b="1"/>
            </a:lvl4pPr>
            <a:lvl5pPr marL="1371545" indent="0">
              <a:buNone/>
              <a:defRPr sz="1200" b="1"/>
            </a:lvl5pPr>
            <a:lvl6pPr marL="1714432" indent="0">
              <a:buNone/>
              <a:defRPr sz="1200" b="1"/>
            </a:lvl6pPr>
            <a:lvl7pPr marL="2057318" indent="0">
              <a:buNone/>
              <a:defRPr sz="1200" b="1"/>
            </a:lvl7pPr>
            <a:lvl8pPr marL="2400204" indent="0">
              <a:buNone/>
              <a:defRPr sz="1200" b="1"/>
            </a:lvl8pPr>
            <a:lvl9pPr marL="274309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1928813"/>
            <a:ext cx="2475738" cy="2414588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887" indent="0">
              <a:buNone/>
              <a:defRPr sz="900"/>
            </a:lvl2pPr>
            <a:lvl3pPr marL="685773" indent="0">
              <a:buNone/>
              <a:defRPr sz="750"/>
            </a:lvl3pPr>
            <a:lvl4pPr marL="1028659" indent="0">
              <a:buNone/>
              <a:defRPr sz="675"/>
            </a:lvl4pPr>
            <a:lvl5pPr marL="1371545" indent="0">
              <a:buNone/>
              <a:defRPr sz="675"/>
            </a:lvl5pPr>
            <a:lvl6pPr marL="1714432" indent="0">
              <a:buNone/>
              <a:defRPr sz="675"/>
            </a:lvl6pPr>
            <a:lvl7pPr marL="2057318" indent="0">
              <a:buNone/>
              <a:defRPr sz="675"/>
            </a:lvl7pPr>
            <a:lvl8pPr marL="2400204" indent="0">
              <a:buNone/>
              <a:defRPr sz="675"/>
            </a:lvl8pPr>
            <a:lvl9pPr marL="2743091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4" y="1414462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342887" indent="0">
              <a:buNone/>
              <a:defRPr sz="1500" b="1"/>
            </a:lvl2pPr>
            <a:lvl3pPr marL="685773" indent="0">
              <a:buNone/>
              <a:defRPr sz="1350" b="1"/>
            </a:lvl3pPr>
            <a:lvl4pPr marL="1028659" indent="0">
              <a:buNone/>
              <a:defRPr sz="1200" b="1"/>
            </a:lvl4pPr>
            <a:lvl5pPr marL="1371545" indent="0">
              <a:buNone/>
              <a:defRPr sz="1200" b="1"/>
            </a:lvl5pPr>
            <a:lvl6pPr marL="1714432" indent="0">
              <a:buNone/>
              <a:defRPr sz="1200" b="1"/>
            </a:lvl6pPr>
            <a:lvl7pPr marL="2057318" indent="0">
              <a:buNone/>
              <a:defRPr sz="1200" b="1"/>
            </a:lvl7pPr>
            <a:lvl8pPr marL="2400204" indent="0">
              <a:buNone/>
              <a:defRPr sz="1200" b="1"/>
            </a:lvl8pPr>
            <a:lvl9pPr marL="274309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1928813"/>
            <a:ext cx="2475738" cy="2414588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887" indent="0">
              <a:buNone/>
              <a:defRPr sz="900"/>
            </a:lvl2pPr>
            <a:lvl3pPr marL="685773" indent="0">
              <a:buNone/>
              <a:defRPr sz="750"/>
            </a:lvl3pPr>
            <a:lvl4pPr marL="1028659" indent="0">
              <a:buNone/>
              <a:defRPr sz="675"/>
            </a:lvl4pPr>
            <a:lvl5pPr marL="1371545" indent="0">
              <a:buNone/>
              <a:defRPr sz="675"/>
            </a:lvl5pPr>
            <a:lvl6pPr marL="1714432" indent="0">
              <a:buNone/>
              <a:defRPr sz="675"/>
            </a:lvl6pPr>
            <a:lvl7pPr marL="2057318" indent="0">
              <a:buNone/>
              <a:defRPr sz="675"/>
            </a:lvl7pPr>
            <a:lvl8pPr marL="2400204" indent="0">
              <a:buNone/>
              <a:defRPr sz="675"/>
            </a:lvl8pPr>
            <a:lvl9pPr marL="2743091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414462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342887" indent="0">
              <a:buNone/>
              <a:defRPr sz="1500" b="1"/>
            </a:lvl2pPr>
            <a:lvl3pPr marL="685773" indent="0">
              <a:buNone/>
              <a:defRPr sz="1350" b="1"/>
            </a:lvl3pPr>
            <a:lvl4pPr marL="1028659" indent="0">
              <a:buNone/>
              <a:defRPr sz="1200" b="1"/>
            </a:lvl4pPr>
            <a:lvl5pPr marL="1371545" indent="0">
              <a:buNone/>
              <a:defRPr sz="1200" b="1"/>
            </a:lvl5pPr>
            <a:lvl6pPr marL="1714432" indent="0">
              <a:buNone/>
              <a:defRPr sz="1200" b="1"/>
            </a:lvl6pPr>
            <a:lvl7pPr marL="2057318" indent="0">
              <a:buNone/>
              <a:defRPr sz="1200" b="1"/>
            </a:lvl7pPr>
            <a:lvl8pPr marL="2400204" indent="0">
              <a:buNone/>
              <a:defRPr sz="1200" b="1"/>
            </a:lvl8pPr>
            <a:lvl9pPr marL="274309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1928813"/>
            <a:ext cx="2475738" cy="2414588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887" indent="0">
              <a:buNone/>
              <a:defRPr sz="900"/>
            </a:lvl2pPr>
            <a:lvl3pPr marL="685773" indent="0">
              <a:buNone/>
              <a:defRPr sz="750"/>
            </a:lvl3pPr>
            <a:lvl4pPr marL="1028659" indent="0">
              <a:buNone/>
              <a:defRPr sz="675"/>
            </a:lvl4pPr>
            <a:lvl5pPr marL="1371545" indent="0">
              <a:buNone/>
              <a:defRPr sz="675"/>
            </a:lvl5pPr>
            <a:lvl6pPr marL="1714432" indent="0">
              <a:buNone/>
              <a:defRPr sz="675"/>
            </a:lvl6pPr>
            <a:lvl7pPr marL="2057318" indent="0">
              <a:buNone/>
              <a:defRPr sz="675"/>
            </a:lvl7pPr>
            <a:lvl8pPr marL="2400204" indent="0">
              <a:buNone/>
              <a:defRPr sz="675"/>
            </a:lvl8pPr>
            <a:lvl9pPr marL="2743091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5BF62C-78FF-4B63-8A1A-A1318A97076F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FB59-7553-4D85-AA8E-E57CE2807994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513454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72" y="1363662"/>
            <a:ext cx="2504979" cy="1385888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850" y="1363662"/>
            <a:ext cx="2504979" cy="1385888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038" y="1363662"/>
            <a:ext cx="2504979" cy="138588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457200"/>
            <a:ext cx="7765322" cy="7278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2928079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342887" indent="0">
              <a:buNone/>
              <a:defRPr sz="1500" b="1"/>
            </a:lvl2pPr>
            <a:lvl3pPr marL="685773" indent="0">
              <a:buNone/>
              <a:defRPr sz="1350" b="1"/>
            </a:lvl3pPr>
            <a:lvl4pPr marL="1028659" indent="0">
              <a:buNone/>
              <a:defRPr sz="1200" b="1"/>
            </a:lvl4pPr>
            <a:lvl5pPr marL="1371545" indent="0">
              <a:buNone/>
              <a:defRPr sz="1200" b="1"/>
            </a:lvl5pPr>
            <a:lvl6pPr marL="1714432" indent="0">
              <a:buNone/>
              <a:defRPr sz="1200" b="1"/>
            </a:lvl6pPr>
            <a:lvl7pPr marL="2057318" indent="0">
              <a:buNone/>
              <a:defRPr sz="1200" b="1"/>
            </a:lvl7pPr>
            <a:lvl8pPr marL="2400204" indent="0">
              <a:buNone/>
              <a:defRPr sz="1200" b="1"/>
            </a:lvl8pPr>
            <a:lvl9pPr marL="274309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454189"/>
            <a:ext cx="2319276" cy="1202216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87" indent="0">
              <a:buNone/>
              <a:defRPr sz="1200"/>
            </a:lvl2pPr>
            <a:lvl3pPr marL="685773" indent="0">
              <a:buNone/>
              <a:defRPr sz="1200"/>
            </a:lvl3pPr>
            <a:lvl4pPr marL="1028659" indent="0">
              <a:buNone/>
              <a:defRPr sz="1200"/>
            </a:lvl4pPr>
            <a:lvl5pPr marL="1371545" indent="0">
              <a:buNone/>
              <a:defRPr sz="1200"/>
            </a:lvl5pPr>
            <a:lvl6pPr marL="1714432" indent="0">
              <a:buNone/>
              <a:defRPr sz="1200"/>
            </a:lvl6pPr>
            <a:lvl7pPr marL="2057318" indent="0">
              <a:buNone/>
              <a:defRPr sz="1200"/>
            </a:lvl7pPr>
            <a:lvl8pPr marL="2400204" indent="0">
              <a:buNone/>
              <a:defRPr sz="1200"/>
            </a:lvl8pPr>
            <a:lvl9pPr marL="2743091" indent="0">
              <a:buNone/>
              <a:defRPr sz="1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3360277"/>
            <a:ext cx="2475738" cy="98312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887" indent="0">
              <a:buNone/>
              <a:defRPr sz="900"/>
            </a:lvl2pPr>
            <a:lvl3pPr marL="685773" indent="0">
              <a:buNone/>
              <a:defRPr sz="750"/>
            </a:lvl3pPr>
            <a:lvl4pPr marL="1028659" indent="0">
              <a:buNone/>
              <a:defRPr sz="675"/>
            </a:lvl4pPr>
            <a:lvl5pPr marL="1371545" indent="0">
              <a:buNone/>
              <a:defRPr sz="675"/>
            </a:lvl5pPr>
            <a:lvl6pPr marL="1714432" indent="0">
              <a:buNone/>
              <a:defRPr sz="675"/>
            </a:lvl6pPr>
            <a:lvl7pPr marL="2057318" indent="0">
              <a:buNone/>
              <a:defRPr sz="675"/>
            </a:lvl7pPr>
            <a:lvl8pPr marL="2400204" indent="0">
              <a:buNone/>
              <a:defRPr sz="675"/>
            </a:lvl8pPr>
            <a:lvl9pPr marL="2743091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2928079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342887" indent="0">
              <a:buNone/>
              <a:defRPr sz="1500" b="1"/>
            </a:lvl2pPr>
            <a:lvl3pPr marL="685773" indent="0">
              <a:buNone/>
              <a:defRPr sz="1350" b="1"/>
            </a:lvl3pPr>
            <a:lvl4pPr marL="1028659" indent="0">
              <a:buNone/>
              <a:defRPr sz="1200" b="1"/>
            </a:lvl4pPr>
            <a:lvl5pPr marL="1371545" indent="0">
              <a:buNone/>
              <a:defRPr sz="1200" b="1"/>
            </a:lvl5pPr>
            <a:lvl6pPr marL="1714432" indent="0">
              <a:buNone/>
              <a:defRPr sz="1200" b="1"/>
            </a:lvl6pPr>
            <a:lvl7pPr marL="2057318" indent="0">
              <a:buNone/>
              <a:defRPr sz="1200" b="1"/>
            </a:lvl7pPr>
            <a:lvl8pPr marL="2400204" indent="0">
              <a:buNone/>
              <a:defRPr sz="1200" b="1"/>
            </a:lvl8pPr>
            <a:lvl9pPr marL="274309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454321"/>
            <a:ext cx="2319276" cy="1206123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87" indent="0">
              <a:buNone/>
              <a:defRPr sz="1200"/>
            </a:lvl2pPr>
            <a:lvl3pPr marL="685773" indent="0">
              <a:buNone/>
              <a:defRPr sz="1200"/>
            </a:lvl3pPr>
            <a:lvl4pPr marL="1028659" indent="0">
              <a:buNone/>
              <a:defRPr sz="1200"/>
            </a:lvl4pPr>
            <a:lvl5pPr marL="1371545" indent="0">
              <a:buNone/>
              <a:defRPr sz="1200"/>
            </a:lvl5pPr>
            <a:lvl6pPr marL="1714432" indent="0">
              <a:buNone/>
              <a:defRPr sz="1200"/>
            </a:lvl6pPr>
            <a:lvl7pPr marL="2057318" indent="0">
              <a:buNone/>
              <a:defRPr sz="1200"/>
            </a:lvl7pPr>
            <a:lvl8pPr marL="2400204" indent="0">
              <a:buNone/>
              <a:defRPr sz="1200"/>
            </a:lvl8pPr>
            <a:lvl9pPr marL="2743091" indent="0">
              <a:buNone/>
              <a:defRPr sz="1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6" y="3360277"/>
            <a:ext cx="2475738" cy="98312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887" indent="0">
              <a:buNone/>
              <a:defRPr sz="900"/>
            </a:lvl2pPr>
            <a:lvl3pPr marL="685773" indent="0">
              <a:buNone/>
              <a:defRPr sz="750"/>
            </a:lvl3pPr>
            <a:lvl4pPr marL="1028659" indent="0">
              <a:buNone/>
              <a:defRPr sz="675"/>
            </a:lvl4pPr>
            <a:lvl5pPr marL="1371545" indent="0">
              <a:buNone/>
              <a:defRPr sz="675"/>
            </a:lvl5pPr>
            <a:lvl6pPr marL="1714432" indent="0">
              <a:buNone/>
              <a:defRPr sz="675"/>
            </a:lvl6pPr>
            <a:lvl7pPr marL="2057318" indent="0">
              <a:buNone/>
              <a:defRPr sz="675"/>
            </a:lvl7pPr>
            <a:lvl8pPr marL="2400204" indent="0">
              <a:buNone/>
              <a:defRPr sz="675"/>
            </a:lvl8pPr>
            <a:lvl9pPr marL="2743091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2928079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342887" indent="0">
              <a:buNone/>
              <a:defRPr sz="1500" b="1"/>
            </a:lvl2pPr>
            <a:lvl3pPr marL="685773" indent="0">
              <a:buNone/>
              <a:defRPr sz="1350" b="1"/>
            </a:lvl3pPr>
            <a:lvl4pPr marL="1028659" indent="0">
              <a:buNone/>
              <a:defRPr sz="1200" b="1"/>
            </a:lvl4pPr>
            <a:lvl5pPr marL="1371545" indent="0">
              <a:buNone/>
              <a:defRPr sz="1200" b="1"/>
            </a:lvl5pPr>
            <a:lvl6pPr marL="1714432" indent="0">
              <a:buNone/>
              <a:defRPr sz="1200" b="1"/>
            </a:lvl6pPr>
            <a:lvl7pPr marL="2057318" indent="0">
              <a:buNone/>
              <a:defRPr sz="1200" b="1"/>
            </a:lvl7pPr>
            <a:lvl8pPr marL="2400204" indent="0">
              <a:buNone/>
              <a:defRPr sz="1200" b="1"/>
            </a:lvl8pPr>
            <a:lvl9pPr marL="274309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450825"/>
            <a:ext cx="2319276" cy="1205471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87" indent="0">
              <a:buNone/>
              <a:defRPr sz="1200"/>
            </a:lvl2pPr>
            <a:lvl3pPr marL="685773" indent="0">
              <a:buNone/>
              <a:defRPr sz="1200"/>
            </a:lvl3pPr>
            <a:lvl4pPr marL="1028659" indent="0">
              <a:buNone/>
              <a:defRPr sz="1200"/>
            </a:lvl4pPr>
            <a:lvl5pPr marL="1371545" indent="0">
              <a:buNone/>
              <a:defRPr sz="1200"/>
            </a:lvl5pPr>
            <a:lvl6pPr marL="1714432" indent="0">
              <a:buNone/>
              <a:defRPr sz="1200"/>
            </a:lvl6pPr>
            <a:lvl7pPr marL="2057318" indent="0">
              <a:buNone/>
              <a:defRPr sz="1200"/>
            </a:lvl7pPr>
            <a:lvl8pPr marL="2400204" indent="0">
              <a:buNone/>
              <a:defRPr sz="1200"/>
            </a:lvl8pPr>
            <a:lvl9pPr marL="2743091" indent="0">
              <a:buNone/>
              <a:defRPr sz="1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3360275"/>
            <a:ext cx="2475738" cy="983127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887" indent="0">
              <a:buNone/>
              <a:defRPr sz="900"/>
            </a:lvl2pPr>
            <a:lvl3pPr marL="685773" indent="0">
              <a:buNone/>
              <a:defRPr sz="750"/>
            </a:lvl3pPr>
            <a:lvl4pPr marL="1028659" indent="0">
              <a:buNone/>
              <a:defRPr sz="675"/>
            </a:lvl4pPr>
            <a:lvl5pPr marL="1371545" indent="0">
              <a:buNone/>
              <a:defRPr sz="675"/>
            </a:lvl5pPr>
            <a:lvl6pPr marL="1714432" indent="0">
              <a:buNone/>
              <a:defRPr sz="675"/>
            </a:lvl6pPr>
            <a:lvl7pPr marL="2057318" indent="0">
              <a:buNone/>
              <a:defRPr sz="675"/>
            </a:lvl7pPr>
            <a:lvl8pPr marL="2400204" indent="0">
              <a:buNone/>
              <a:defRPr sz="675"/>
            </a:lvl8pPr>
            <a:lvl9pPr marL="2743091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5BF62C-78FF-4B63-8A1A-A1318A97076F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FB59-7553-4D85-AA8E-E57CE2807994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177245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C281D9-8779-4ED1-94ED-B18409611C9C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702FE-097A-470E-AD61-A5CE8C5F4B76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93413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3" y="457201"/>
            <a:ext cx="1713365" cy="38862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8" y="457201"/>
            <a:ext cx="5937654" cy="38862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7CAA7D-0D91-44A5-B2BE-457BFC23D65F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293F-50AD-45F1-ADDA-88538845D693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48154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DFFD6F-DFAB-4B31-862C-C0AA24BF5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5DE0F6C-17C9-4660-9888-6E92E73F6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5" indent="0" algn="ctr">
              <a:buNone/>
              <a:defRPr sz="1500"/>
            </a:lvl2pPr>
            <a:lvl3pPr marL="685808" indent="0" algn="ctr">
              <a:buNone/>
              <a:defRPr sz="1350"/>
            </a:lvl3pPr>
            <a:lvl4pPr marL="1028713" indent="0" algn="ctr">
              <a:buNone/>
              <a:defRPr sz="1200"/>
            </a:lvl4pPr>
            <a:lvl5pPr marL="1371617" indent="0" algn="ctr">
              <a:buNone/>
              <a:defRPr sz="1200"/>
            </a:lvl5pPr>
            <a:lvl6pPr marL="1714522" indent="0" algn="ctr">
              <a:buNone/>
              <a:defRPr sz="1200"/>
            </a:lvl6pPr>
            <a:lvl7pPr marL="2057426" indent="0" algn="ctr">
              <a:buNone/>
              <a:defRPr sz="1200"/>
            </a:lvl7pPr>
            <a:lvl8pPr marL="2400330" indent="0" algn="ctr">
              <a:buNone/>
              <a:defRPr sz="1200"/>
            </a:lvl8pPr>
            <a:lvl9pPr marL="274323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89DE56-FEBD-4AAA-AED6-E7D4D76B8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3C36573-4AFC-4F9E-AB78-06A379100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05103D2-9F3B-4E50-9653-E08851C35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353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="" xmlns:a16="http://schemas.microsoft.com/office/drawing/2014/main" id="{2A3EC91E-4089-D366-06D3-3E66F93DFA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5338" y="0"/>
            <a:ext cx="1913239" cy="51435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1620" dirty="0"/>
          </a:p>
        </p:txBody>
      </p:sp>
      <p:sp>
        <p:nvSpPr>
          <p:cNvPr id="53" name="Freeform: Shape 52">
            <a:extLst>
              <a:ext uri="{FF2B5EF4-FFF2-40B4-BE49-F238E27FC236}">
                <a16:creationId xmlns="" xmlns:a16="http://schemas.microsoft.com/office/drawing/2014/main" id="{70F595E1-C910-3710-90E9-AF5FFCE058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059" y="0"/>
            <a:ext cx="1911443" cy="1916721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1620" dirty="0"/>
          </a:p>
        </p:txBody>
      </p:sp>
      <p:sp>
        <p:nvSpPr>
          <p:cNvPr id="29" name="Freeform 70">
            <a:extLst>
              <a:ext uri="{FF2B5EF4-FFF2-40B4-BE49-F238E27FC236}">
                <a16:creationId xmlns="" xmlns:a16="http://schemas.microsoft.com/office/drawing/2014/main" id="{AA39EF58-54F1-4AC9-1D83-2E7DEEAAEA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7042" y="3231357"/>
            <a:ext cx="1913238" cy="192033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55550" tIns="27775" rIns="55550" bIns="2777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620" dirty="0"/>
          </a:p>
        </p:txBody>
      </p:sp>
      <p:sp>
        <p:nvSpPr>
          <p:cNvPr id="31" name="Freeform 70">
            <a:extLst>
              <a:ext uri="{FF2B5EF4-FFF2-40B4-BE49-F238E27FC236}">
                <a16:creationId xmlns="" xmlns:a16="http://schemas.microsoft.com/office/drawing/2014/main" id="{0C320934-59CC-4123-C7C1-FEEE89F304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7963" y="3231357"/>
            <a:ext cx="1913238" cy="192033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5550" tIns="27775" rIns="55550" bIns="2777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620" dirty="0"/>
          </a:p>
        </p:txBody>
      </p:sp>
      <p:sp>
        <p:nvSpPr>
          <p:cNvPr id="33" name="Image 4">
            <a:extLst>
              <a:ext uri="{FF2B5EF4-FFF2-40B4-BE49-F238E27FC236}">
                <a16:creationId xmlns="" xmlns:a16="http://schemas.microsoft.com/office/drawing/2014/main" id="{EC46DC71-C12A-96C8-3FE2-AA95AB58B3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907905" y="7"/>
            <a:ext cx="1920255" cy="1920255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162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95424" y="792956"/>
            <a:ext cx="5974096" cy="745623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2187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=""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595428" y="1727272"/>
            <a:ext cx="5974095" cy="262327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608"/>
              </a:spcBef>
              <a:defRPr sz="1094"/>
            </a:lvl1pPr>
            <a:lvl2pPr>
              <a:spcBef>
                <a:spcPts val="608"/>
              </a:spcBef>
              <a:defRPr sz="1094"/>
            </a:lvl2pPr>
            <a:lvl3pPr>
              <a:spcBef>
                <a:spcPts val="608"/>
              </a:spcBef>
              <a:defRPr sz="1094"/>
            </a:lvl3pPr>
            <a:lvl4pPr>
              <a:spcBef>
                <a:spcPts val="608"/>
              </a:spcBef>
              <a:defRPr sz="1094"/>
            </a:lvl4pPr>
            <a:lvl5pPr>
              <a:spcBef>
                <a:spcPts val="608"/>
              </a:spcBef>
              <a:defRPr sz="1094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=""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768828" y="342899"/>
            <a:ext cx="800692" cy="353617"/>
          </a:xfrm>
        </p:spPr>
        <p:txBody>
          <a:bodyPr/>
          <a:lstStyle>
            <a:lvl1pPr>
              <a:defRPr sz="972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0022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183903-53F8-4D27-B690-120B44018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83692FB-CCD2-4476-AD1C-08F17F15B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CFBBD88-C546-4858-8A7F-A51527A28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DC4219E-63A8-46B9-BCB4-A8B2CB0F7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D7CF840-247A-4457-9C35-9EE63FB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35252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15C337-03C3-4540-B9FB-193D10AFD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E331450-9738-42E7-9F3F-D3F00163B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1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1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97DA6D3-5E54-4975-8C65-64ED2F3C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3E0556A-983E-4D7E-B7A0-763A9339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BC1AEF-D663-4A08-9D9A-B190C3C7A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84574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1F0B3A-B55B-4BC0-8EBE-5DA4009D0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0EC8793-8B92-42F4-AFB0-D5806879BF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EAE55E5-469E-4F0D-8F65-97D6FBC09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AC628EF-5A9C-45FE-BECB-D3739D635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76E021D-899B-463D-BF0F-D547B8D19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7E2EAEF-1846-4ED9-9B3F-3214446C6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23772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6CDDA3-5036-4138-B236-D873F9A5C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FB44F9A-19A5-4AFA-BF9E-7D3F638EB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5" indent="0">
              <a:buNone/>
              <a:defRPr sz="1500" b="1"/>
            </a:lvl2pPr>
            <a:lvl3pPr marL="685808" indent="0">
              <a:buNone/>
              <a:defRPr sz="1350" b="1"/>
            </a:lvl3pPr>
            <a:lvl4pPr marL="1028713" indent="0">
              <a:buNone/>
              <a:defRPr sz="1200" b="1"/>
            </a:lvl4pPr>
            <a:lvl5pPr marL="1371617" indent="0">
              <a:buNone/>
              <a:defRPr sz="1200" b="1"/>
            </a:lvl5pPr>
            <a:lvl6pPr marL="1714522" indent="0">
              <a:buNone/>
              <a:defRPr sz="1200" b="1"/>
            </a:lvl6pPr>
            <a:lvl7pPr marL="2057426" indent="0">
              <a:buNone/>
              <a:defRPr sz="1200" b="1"/>
            </a:lvl7pPr>
            <a:lvl8pPr marL="2400330" indent="0">
              <a:buNone/>
              <a:defRPr sz="1200" b="1"/>
            </a:lvl8pPr>
            <a:lvl9pPr marL="274323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35EB2FD-2D35-4537-B47F-C600FC4E28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A1923D9-7D1F-49B8-B688-8464FD94C6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5" indent="0">
              <a:buNone/>
              <a:defRPr sz="1500" b="1"/>
            </a:lvl2pPr>
            <a:lvl3pPr marL="685808" indent="0">
              <a:buNone/>
              <a:defRPr sz="1350" b="1"/>
            </a:lvl3pPr>
            <a:lvl4pPr marL="1028713" indent="0">
              <a:buNone/>
              <a:defRPr sz="1200" b="1"/>
            </a:lvl4pPr>
            <a:lvl5pPr marL="1371617" indent="0">
              <a:buNone/>
              <a:defRPr sz="1200" b="1"/>
            </a:lvl5pPr>
            <a:lvl6pPr marL="1714522" indent="0">
              <a:buNone/>
              <a:defRPr sz="1200" b="1"/>
            </a:lvl6pPr>
            <a:lvl7pPr marL="2057426" indent="0">
              <a:buNone/>
              <a:defRPr sz="1200" b="1"/>
            </a:lvl7pPr>
            <a:lvl8pPr marL="2400330" indent="0">
              <a:buNone/>
              <a:defRPr sz="1200" b="1"/>
            </a:lvl8pPr>
            <a:lvl9pPr marL="274323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9A26992-B868-4EF6-A620-2ADBA4A9A0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7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D4AB58A-0DC5-438C-B778-9162092B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E22F1922-7B19-4690-8C74-660861F4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87A5665-9852-4F18-8461-C04C73D79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4274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245FF2-864E-45A6-A4A5-02A3780A8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D980560-C0AB-450F-99B8-22F996B05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E1A20DE-036E-47B5-9BA0-BCB2799C7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E13BD6D-AC7B-43E0-91C9-E8B1BB592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1722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F2ABC6B-BA77-462F-BCBD-95B4C652B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D99B636-A5FD-444B-8CD8-AEDFE3B9D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E901D3C-3604-4E2B-BA5D-814D6FC52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37038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697F13-5171-4B43-8F15-2E8BBEFB7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3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3C61F2-50B4-4DD9-9CDE-08D50B09D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1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2D109BE-51F6-472E-A5AE-8A3F6931B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3" y="1543050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5" indent="0">
              <a:buNone/>
              <a:defRPr sz="1050"/>
            </a:lvl2pPr>
            <a:lvl3pPr marL="685808" indent="0">
              <a:buNone/>
              <a:defRPr sz="900"/>
            </a:lvl3pPr>
            <a:lvl4pPr marL="1028713" indent="0">
              <a:buNone/>
              <a:defRPr sz="750"/>
            </a:lvl4pPr>
            <a:lvl5pPr marL="1371617" indent="0">
              <a:buNone/>
              <a:defRPr sz="750"/>
            </a:lvl5pPr>
            <a:lvl6pPr marL="1714522" indent="0">
              <a:buNone/>
              <a:defRPr sz="750"/>
            </a:lvl6pPr>
            <a:lvl7pPr marL="2057426" indent="0">
              <a:buNone/>
              <a:defRPr sz="750"/>
            </a:lvl7pPr>
            <a:lvl8pPr marL="2400330" indent="0">
              <a:buNone/>
              <a:defRPr sz="750"/>
            </a:lvl8pPr>
            <a:lvl9pPr marL="2743235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BF8114-20B5-4196-9E9F-ACB0772AB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090CD2B-AB13-45AB-90C4-7F07E6A8B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88E8EE7-DF9B-4D1F-B501-68889A330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581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82654C8-0A2B-4136-9B99-7B23412FE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3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4ED9CB3-368D-4EE7-90BE-A8F41E0CF2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1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5" indent="0">
              <a:buNone/>
              <a:defRPr sz="2100"/>
            </a:lvl2pPr>
            <a:lvl3pPr marL="685808" indent="0">
              <a:buNone/>
              <a:defRPr sz="1800"/>
            </a:lvl3pPr>
            <a:lvl4pPr marL="1028713" indent="0">
              <a:buNone/>
              <a:defRPr sz="1500"/>
            </a:lvl4pPr>
            <a:lvl5pPr marL="1371617" indent="0">
              <a:buNone/>
              <a:defRPr sz="1500"/>
            </a:lvl5pPr>
            <a:lvl6pPr marL="1714522" indent="0">
              <a:buNone/>
              <a:defRPr sz="1500"/>
            </a:lvl6pPr>
            <a:lvl7pPr marL="2057426" indent="0">
              <a:buNone/>
              <a:defRPr sz="1500"/>
            </a:lvl7pPr>
            <a:lvl8pPr marL="2400330" indent="0">
              <a:buNone/>
              <a:defRPr sz="1500"/>
            </a:lvl8pPr>
            <a:lvl9pPr marL="2743235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6966FC2-1162-4262-B833-B016EB33E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3" y="1543050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5" indent="0">
              <a:buNone/>
              <a:defRPr sz="1050"/>
            </a:lvl2pPr>
            <a:lvl3pPr marL="685808" indent="0">
              <a:buNone/>
              <a:defRPr sz="900"/>
            </a:lvl3pPr>
            <a:lvl4pPr marL="1028713" indent="0">
              <a:buNone/>
              <a:defRPr sz="750"/>
            </a:lvl4pPr>
            <a:lvl5pPr marL="1371617" indent="0">
              <a:buNone/>
              <a:defRPr sz="750"/>
            </a:lvl5pPr>
            <a:lvl6pPr marL="1714522" indent="0">
              <a:buNone/>
              <a:defRPr sz="750"/>
            </a:lvl6pPr>
            <a:lvl7pPr marL="2057426" indent="0">
              <a:buNone/>
              <a:defRPr sz="750"/>
            </a:lvl7pPr>
            <a:lvl8pPr marL="2400330" indent="0">
              <a:buNone/>
              <a:defRPr sz="750"/>
            </a:lvl8pPr>
            <a:lvl9pPr marL="2743235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E2F017F-5528-4CEB-931C-1753F66EA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A25748F-2951-4A20-BE1B-453938CF5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8E4C27A-F7BE-464F-9871-E5AD793E5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03121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14CC6A-786C-48B1-B81A-B056A1093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1F6ED21-A4D0-4C29-913A-B4C322B7B8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F4A120-8D09-419B-A9DB-1683F7BD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8D870A3-38FF-4A52-919F-48A372BF2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A0554C0-7C1A-4F3B-9095-C6F2CE674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31777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E50EA19-F862-4123-914B-0D9F6A996F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4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CBE180F-06CE-4E72-931A-35D0C35BC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49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6C355E0-ECB0-489C-A3D8-7C6CEAA60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4A7C654-5653-4E6F-A375-206C8C58E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4E1E271-D490-462E-90F0-71997ECBE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980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=""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73611" y="792959"/>
            <a:ext cx="5282713" cy="1890163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2187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="" xmlns:a16="http://schemas.microsoft.com/office/drawing/2014/main" id="{CD2D664E-6702-6607-A37E-2E99614491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175" y="-2088"/>
            <a:ext cx="2582466" cy="5168503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1620" dirty="0"/>
          </a:p>
        </p:txBody>
      </p:sp>
      <p:pic>
        <p:nvPicPr>
          <p:cNvPr id="13" name="Image 1">
            <a:extLst>
              <a:ext uri="{FF2B5EF4-FFF2-40B4-BE49-F238E27FC236}">
                <a16:creationId xmlns="" xmlns:a16="http://schemas.microsoft.com/office/drawing/2014/main" id="{951C5737-DF7E-D671-AC74-9E488335BC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77483" y="-2088"/>
            <a:ext cx="1300808" cy="3875485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="" xmlns:a16="http://schemas.microsoft.com/office/drawing/2014/main" id="{F232A1E1-DD38-15EA-6CA1-A84950EC43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291216" y="-2088"/>
            <a:ext cx="1287086" cy="1290640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20" dirty="0"/>
          </a:p>
        </p:txBody>
      </p:sp>
      <p:sp>
        <p:nvSpPr>
          <p:cNvPr id="17" name="Image 5">
            <a:extLst>
              <a:ext uri="{FF2B5EF4-FFF2-40B4-BE49-F238E27FC236}">
                <a16:creationId xmlns="" xmlns:a16="http://schemas.microsoft.com/office/drawing/2014/main" id="{B9036D42-A06F-E6EE-BB91-8BAF045198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175" y="2580385"/>
            <a:ext cx="2582466" cy="2586038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1620" dirty="0"/>
          </a:p>
        </p:txBody>
      </p:sp>
      <p:pic>
        <p:nvPicPr>
          <p:cNvPr id="19" name="Image 6">
            <a:extLst>
              <a:ext uri="{FF2B5EF4-FFF2-40B4-BE49-F238E27FC236}">
                <a16:creationId xmlns="" xmlns:a16="http://schemas.microsoft.com/office/drawing/2014/main" id="{86E0540C-3355-A50D-AC61-047B54B70C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88847" y="2580378"/>
            <a:ext cx="1289447" cy="1293019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=""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828856" y="342899"/>
            <a:ext cx="740664" cy="353617"/>
          </a:xfrm>
        </p:spPr>
        <p:txBody>
          <a:bodyPr/>
          <a:lstStyle>
            <a:lvl1pPr>
              <a:defRPr sz="972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273606" y="2856563"/>
            <a:ext cx="5282714" cy="1674925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58"/>
            </a:lvl1pPr>
            <a:lvl2pPr marL="211088">
              <a:lnSpc>
                <a:spcPct val="100000"/>
              </a:lnSpc>
              <a:spcBef>
                <a:spcPts val="0"/>
              </a:spcBef>
              <a:defRPr sz="1458"/>
            </a:lvl2pPr>
            <a:lvl3pPr marL="416620">
              <a:lnSpc>
                <a:spcPct val="100000"/>
              </a:lnSpc>
              <a:spcBef>
                <a:spcPts val="0"/>
              </a:spcBef>
              <a:defRPr sz="1458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5854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="" xmlns:a16="http://schemas.microsoft.com/office/drawing/2014/main" id="{3C7B0BB3-A5CA-7C72-DC39-AD00EC9096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42090" y="2570503"/>
            <a:ext cx="2401910" cy="2572999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55550" tIns="27775" rIns="55550" bIns="27775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="" xmlns:a16="http://schemas.microsoft.com/office/drawing/2014/main" id="{07871527-68A5-0A5C-F5A6-A80523BAC9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42090" y="2740619"/>
            <a:ext cx="2401910" cy="2402889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5550" tIns="27775" rIns="55550" bIns="27775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="" xmlns:a16="http://schemas.microsoft.com/office/drawing/2014/main" id="{CEB118B3-9B06-AD11-738A-7A0651F98B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42095" y="1"/>
            <a:ext cx="2401909" cy="2578009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55550" tIns="27775" rIns="55550" bIns="27775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="" xmlns:a16="http://schemas.microsoft.com/office/drawing/2014/main" id="{0EA94262-504E-06F2-F383-E832C37B12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42090" y="5012"/>
            <a:ext cx="2401910" cy="2577358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5550" tIns="27775" rIns="55550" bIns="27775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=""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85799" y="625977"/>
            <a:ext cx="5847348" cy="916789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2187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=""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7828856" y="342899"/>
            <a:ext cx="740664" cy="353617"/>
          </a:xfrm>
        </p:spPr>
        <p:txBody>
          <a:bodyPr/>
          <a:lstStyle>
            <a:lvl1pPr>
              <a:defRPr sz="972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=""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685804" y="1727275"/>
            <a:ext cx="2462339" cy="2790253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608"/>
              </a:spcBef>
              <a:buNone/>
              <a:defRPr sz="1094"/>
            </a:lvl1pPr>
            <a:lvl2pPr marL="172202" indent="-172202">
              <a:spcBef>
                <a:spcPts val="608"/>
              </a:spcBef>
              <a:defRPr sz="1094"/>
            </a:lvl2pPr>
            <a:lvl3pPr marL="172202" indent="-172202">
              <a:spcBef>
                <a:spcPts val="608"/>
              </a:spcBef>
              <a:defRPr sz="1094"/>
            </a:lvl3pPr>
            <a:lvl4pPr marL="172202" indent="-172202">
              <a:spcBef>
                <a:spcPts val="608"/>
              </a:spcBef>
              <a:defRPr sz="1094"/>
            </a:lvl4pPr>
            <a:lvl5pPr marL="172202" indent="-172202">
              <a:spcBef>
                <a:spcPts val="608"/>
              </a:spcBef>
              <a:defRPr sz="1094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=""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3586624" y="1727275"/>
            <a:ext cx="2463713" cy="2790253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608"/>
              </a:spcBef>
              <a:buNone/>
              <a:defRPr sz="1094"/>
            </a:lvl1pPr>
            <a:lvl2pPr marL="172202" indent="-172202">
              <a:spcBef>
                <a:spcPts val="608"/>
              </a:spcBef>
              <a:defRPr sz="1094"/>
            </a:lvl2pPr>
            <a:lvl3pPr marL="172202" indent="-172202">
              <a:spcBef>
                <a:spcPts val="608"/>
              </a:spcBef>
              <a:defRPr sz="1094"/>
            </a:lvl3pPr>
            <a:lvl4pPr marL="172202" indent="-172202">
              <a:spcBef>
                <a:spcPts val="608"/>
              </a:spcBef>
              <a:defRPr sz="1094"/>
            </a:lvl4pPr>
            <a:lvl5pPr marL="172202" indent="-172202">
              <a:spcBef>
                <a:spcPts val="608"/>
              </a:spcBef>
              <a:defRPr sz="1094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4666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376CF4B8-1811-BD21-43A7-560AC4724F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8048" y="-300"/>
            <a:ext cx="9162047" cy="260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74" dirty="0"/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30B7B4F0-D3BC-63DF-6429-F771BE5A32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32514" y="315370"/>
            <a:ext cx="8478982" cy="45200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2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724052"/>
            <a:ext cx="5723782" cy="818720"/>
          </a:xfrm>
        </p:spPr>
        <p:txBody>
          <a:bodyPr tIns="0" bIns="0"/>
          <a:lstStyle>
            <a:lvl1pPr algn="l">
              <a:lnSpc>
                <a:spcPct val="100000"/>
              </a:lnSpc>
              <a:defRPr sz="2187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85804" y="1727272"/>
            <a:ext cx="2462339" cy="3108144"/>
          </a:xfrm>
        </p:spPr>
        <p:txBody>
          <a:bodyPr lIns="91440" tIns="0" rIns="91440" bIns="0">
            <a:normAutofit/>
          </a:bodyPr>
          <a:lstStyle>
            <a:lvl1pPr marL="277746" indent="-277746">
              <a:spcBef>
                <a:spcPts val="608"/>
              </a:spcBef>
              <a:buFont typeface="+mj-lt"/>
              <a:buAutoNum type="arabicPeriod"/>
              <a:defRPr sz="1094"/>
            </a:lvl1pPr>
            <a:lvl2pPr marL="452726" indent="-208310">
              <a:spcBef>
                <a:spcPts val="608"/>
              </a:spcBef>
              <a:buFont typeface="+mj-lt"/>
              <a:buAutoNum type="alphaLcPeriod"/>
              <a:defRPr sz="1094"/>
            </a:lvl2pPr>
            <a:lvl3pPr marL="730472" indent="-208310">
              <a:spcBef>
                <a:spcPts val="608"/>
              </a:spcBef>
              <a:buFont typeface="+mj-lt"/>
              <a:buAutoNum type="arabicParenR"/>
              <a:defRPr sz="1094"/>
            </a:lvl3pPr>
            <a:lvl4pPr marL="1008219" indent="-208310">
              <a:spcBef>
                <a:spcPts val="608"/>
              </a:spcBef>
              <a:buFont typeface="+mj-lt"/>
              <a:buAutoNum type="alphaLcParenR"/>
              <a:defRPr sz="1094"/>
            </a:lvl4pPr>
            <a:lvl5pPr indent="-172202">
              <a:spcBef>
                <a:spcPts val="608"/>
              </a:spcBef>
              <a:defRPr sz="1094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586623" y="1727272"/>
            <a:ext cx="2822963" cy="3108144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608"/>
              </a:spcBef>
              <a:buNone/>
              <a:defRPr sz="1094"/>
            </a:lvl1pPr>
            <a:lvl2pPr indent="-172202">
              <a:spcBef>
                <a:spcPts val="608"/>
              </a:spcBef>
              <a:defRPr sz="1094"/>
            </a:lvl2pPr>
            <a:lvl3pPr indent="-172202">
              <a:spcBef>
                <a:spcPts val="608"/>
              </a:spcBef>
              <a:defRPr sz="1094"/>
            </a:lvl3pPr>
            <a:lvl4pPr indent="-172202">
              <a:spcBef>
                <a:spcPts val="608"/>
              </a:spcBef>
              <a:defRPr sz="1094"/>
            </a:lvl4pPr>
            <a:lvl5pPr indent="-172202">
              <a:spcBef>
                <a:spcPts val="608"/>
              </a:spcBef>
              <a:defRPr sz="1094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=""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2095" y="724045"/>
            <a:ext cx="2401909" cy="4419455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094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B9152F76-E42E-3D76-6BDB-2FA0D69216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15162" y="3000038"/>
            <a:ext cx="2128838" cy="2143470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="" xmlns:a16="http://schemas.microsoft.com/office/drawing/2014/main" id="{ED0348C7-D83F-0AD7-2539-41219A7956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1620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="" xmlns:a16="http://schemas.microsoft.com/office/drawing/2014/main" id="{E911AA2D-BE77-278D-CD2E-2EB3E180F3B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1620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="" xmlns:a16="http://schemas.microsoft.com/office/drawing/2014/main" id="{B6CE0BA6-C0FD-AC39-6C31-8477E0CAF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1620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="" xmlns:a16="http://schemas.microsoft.com/office/drawing/2014/main" id="{666AD1A4-36DE-12F3-BB78-BA678A5957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0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=""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768828" y="342899"/>
            <a:ext cx="800692" cy="353617"/>
          </a:xfrm>
        </p:spPr>
        <p:txBody>
          <a:bodyPr/>
          <a:lstStyle>
            <a:lvl1pPr>
              <a:defRPr sz="972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95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57150"/>
            <a:ext cx="2895600" cy="21669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="" xmlns:a16="http://schemas.microsoft.com/office/drawing/2014/main" id="{28259CF0-6BC5-3693-6F49-C4489C07C3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742090" y="-1910"/>
            <a:ext cx="2401910" cy="2580804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620" dirty="0"/>
          </a:p>
        </p:txBody>
      </p:sp>
      <p:sp>
        <p:nvSpPr>
          <p:cNvPr id="26" name="Image 4">
            <a:extLst>
              <a:ext uri="{FF2B5EF4-FFF2-40B4-BE49-F238E27FC236}">
                <a16:creationId xmlns="" xmlns:a16="http://schemas.microsoft.com/office/drawing/2014/main" id="{9019DA73-2516-F3D2-ECDB-620C90483D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7493794" y="935832"/>
            <a:ext cx="1650206" cy="1635919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20" dirty="0"/>
          </a:p>
        </p:txBody>
      </p:sp>
      <p:sp>
        <p:nvSpPr>
          <p:cNvPr id="14" name="Freeform 13">
            <a:extLst>
              <a:ext uri="{FF2B5EF4-FFF2-40B4-BE49-F238E27FC236}">
                <a16:creationId xmlns="" xmlns:a16="http://schemas.microsoft.com/office/drawing/2014/main" id="{5665DA82-D253-8EC5-5DFB-F0266ED9FB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15065" y="3998635"/>
            <a:ext cx="1611312" cy="1144865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620" dirty="0"/>
          </a:p>
        </p:txBody>
      </p:sp>
      <p:pic>
        <p:nvPicPr>
          <p:cNvPr id="21" name="Image 2">
            <a:extLst>
              <a:ext uri="{FF2B5EF4-FFF2-40B4-BE49-F238E27FC236}">
                <a16:creationId xmlns="" xmlns:a16="http://schemas.microsoft.com/office/drawing/2014/main" id="{A8B7F1F1-806C-8D65-7340-220A0C4653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/>
        </p:blipFill>
        <p:spPr>
          <a:xfrm rot="5400000">
            <a:off x="7493915" y="935832"/>
            <a:ext cx="1650085" cy="1650086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="" xmlns:a16="http://schemas.microsoft.com/office/drawing/2014/main" id="{E76518D4-6149-BA03-3BE5-6A13A792C1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55321" y="4852867"/>
            <a:ext cx="581266" cy="290635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62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92962"/>
            <a:ext cx="5882878" cy="75958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2187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=""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85804" y="1748844"/>
            <a:ext cx="5177307" cy="2791363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58"/>
            </a:lvl1pPr>
            <a:lvl2pPr marL="211088">
              <a:lnSpc>
                <a:spcPct val="100000"/>
              </a:lnSpc>
              <a:spcBef>
                <a:spcPts val="0"/>
              </a:spcBef>
              <a:defRPr sz="1458"/>
            </a:lvl2pPr>
            <a:lvl3pPr marL="416620">
              <a:lnSpc>
                <a:spcPct val="100000"/>
              </a:lnSpc>
              <a:spcBef>
                <a:spcPts val="0"/>
              </a:spcBef>
              <a:defRPr sz="1458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2090" y="2553899"/>
            <a:ext cx="2401910" cy="2589609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094"/>
            </a:lvl1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=""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828856" y="342899"/>
            <a:ext cx="740664" cy="353617"/>
          </a:xfrm>
        </p:spPr>
        <p:txBody>
          <a:bodyPr/>
          <a:lstStyle>
            <a:lvl1pPr>
              <a:defRPr sz="972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986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="" xmlns:a16="http://schemas.microsoft.com/office/drawing/2014/main" id="{D014917C-8694-B4A4-A211-0F31F00E24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162922" cy="1909037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55550" tIns="27775" rIns="55550" bIns="27775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/>
          </a:p>
        </p:txBody>
      </p:sp>
      <p:sp>
        <p:nvSpPr>
          <p:cNvPr id="10" name="Freeform 9">
            <a:extLst>
              <a:ext uri="{FF2B5EF4-FFF2-40B4-BE49-F238E27FC236}">
                <a16:creationId xmlns="" xmlns:a16="http://schemas.microsoft.com/office/drawing/2014/main" id="{A7DB6972-BB75-254A-BA88-C0C3E6E93B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" y="-1"/>
            <a:ext cx="512055" cy="1125038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5550" tIns="27775" rIns="55550" bIns="27775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="" xmlns:a16="http://schemas.microsoft.com/office/drawing/2014/main" id="{790E862E-398F-571C-EC2C-3D17164DE0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27836" y="235650"/>
            <a:ext cx="581266" cy="581266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2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2923" y="816910"/>
            <a:ext cx="7409578" cy="735633"/>
          </a:xfrm>
        </p:spPr>
        <p:txBody>
          <a:bodyPr tIns="0" bIns="0"/>
          <a:lstStyle>
            <a:lvl1pPr algn="l">
              <a:lnSpc>
                <a:spcPct val="100000"/>
              </a:lnSpc>
              <a:defRPr sz="2187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=""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62923" y="1748968"/>
            <a:ext cx="2231413" cy="2778199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729"/>
              </a:spcAft>
              <a:buFont typeface="Arial" panose="020B0604020202020204" pitchFamily="34" charset="0"/>
              <a:buNone/>
              <a:defRPr sz="1094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15366" y="1748844"/>
            <a:ext cx="4759420" cy="2791363"/>
          </a:xfrm>
        </p:spPr>
        <p:txBody>
          <a:bodyPr lIns="91440" rIns="91440">
            <a:normAutofit/>
          </a:bodyPr>
          <a:lstStyle>
            <a:lvl1pPr>
              <a:defRPr sz="1094"/>
            </a:lvl1pPr>
            <a:lvl2pPr>
              <a:defRPr sz="1094"/>
            </a:lvl2pPr>
            <a:lvl3pPr>
              <a:defRPr sz="1094"/>
            </a:lvl3pPr>
            <a:lvl4pPr>
              <a:defRPr sz="1094"/>
            </a:lvl4pPr>
            <a:lvl5pPr>
              <a:defRPr sz="1094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=""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768828" y="342899"/>
            <a:ext cx="800692" cy="353617"/>
          </a:xfrm>
        </p:spPr>
        <p:txBody>
          <a:bodyPr/>
          <a:lstStyle>
            <a:lvl1pPr>
              <a:defRPr sz="972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0667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="" xmlns:a16="http://schemas.microsoft.com/office/drawing/2014/main" id="{D5595DD5-43B0-252F-8BC6-6B74340C5B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 t="7193"/>
          <a:stretch/>
        </p:blipFill>
        <p:spPr>
          <a:xfrm>
            <a:off x="1" y="0"/>
            <a:ext cx="332508" cy="5142019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62924" y="792956"/>
            <a:ext cx="7406597" cy="749810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2187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="" xmlns:a16="http://schemas.microsoft.com/office/drawing/2014/main" id="{BC3A3767-6C5E-8188-0A49-955BBACE37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2" y="3315107"/>
            <a:ext cx="969928" cy="1828400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620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=""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62924" y="1727271"/>
            <a:ext cx="4371860" cy="2971195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608"/>
              </a:spcBef>
              <a:defRPr sz="1094"/>
            </a:lvl1pPr>
            <a:lvl2pPr>
              <a:spcBef>
                <a:spcPts val="608"/>
              </a:spcBef>
              <a:defRPr sz="1094"/>
            </a:lvl2pPr>
            <a:lvl3pPr>
              <a:spcBef>
                <a:spcPts val="608"/>
              </a:spcBef>
              <a:defRPr sz="1094"/>
            </a:lvl3pPr>
            <a:lvl4pPr>
              <a:spcBef>
                <a:spcPts val="608"/>
              </a:spcBef>
              <a:defRPr sz="1094"/>
            </a:lvl4pPr>
            <a:lvl5pPr>
              <a:spcBef>
                <a:spcPts val="608"/>
              </a:spcBef>
              <a:defRPr sz="1094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=""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955632" y="1727271"/>
            <a:ext cx="2613888" cy="2971195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608"/>
              </a:spcBef>
              <a:defRPr sz="1094"/>
            </a:lvl1pPr>
            <a:lvl2pPr>
              <a:spcBef>
                <a:spcPts val="608"/>
              </a:spcBef>
              <a:defRPr sz="1094"/>
            </a:lvl2pPr>
            <a:lvl3pPr>
              <a:spcBef>
                <a:spcPts val="608"/>
              </a:spcBef>
              <a:defRPr sz="1094"/>
            </a:lvl3pPr>
            <a:lvl4pPr>
              <a:spcBef>
                <a:spcPts val="608"/>
              </a:spcBef>
              <a:defRPr sz="1094"/>
            </a:lvl4pPr>
            <a:lvl5pPr>
              <a:spcBef>
                <a:spcPts val="608"/>
              </a:spcBef>
              <a:defRPr sz="1094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=""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828856" y="342899"/>
            <a:ext cx="740664" cy="353617"/>
          </a:xfrm>
        </p:spPr>
        <p:txBody>
          <a:bodyPr/>
          <a:lstStyle>
            <a:lvl1pPr>
              <a:defRPr sz="972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="" xmlns:a16="http://schemas.microsoft.com/office/drawing/2014/main" id="{C6639AD7-128F-B39D-B45F-0F22A2C6D6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 t="7193"/>
          <a:stretch/>
        </p:blipFill>
        <p:spPr>
          <a:xfrm rot="5400000">
            <a:off x="4554485" y="-4257011"/>
            <a:ext cx="332508" cy="8846531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="" xmlns:a16="http://schemas.microsoft.com/office/drawing/2014/main" id="{48479A23-C29C-C711-510C-05B69B8822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11443" r="10857"/>
          <a:stretch/>
        </p:blipFill>
        <p:spPr>
          <a:xfrm rot="16200000">
            <a:off x="-4835" y="4835"/>
            <a:ext cx="1470940" cy="1461273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="" xmlns:a16="http://schemas.microsoft.com/office/drawing/2014/main" id="{F3DC42FA-4B8F-2EFC-CAB4-1CCAB93BEB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470" y="3697190"/>
            <a:ext cx="581266" cy="581266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20" dirty="0"/>
          </a:p>
        </p:txBody>
      </p:sp>
    </p:spTree>
    <p:extLst>
      <p:ext uri="{BB962C8B-B14F-4D97-AF65-F5344CB8AC3E}">
        <p14:creationId xmlns:p14="http://schemas.microsoft.com/office/powerpoint/2010/main" val="33691308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376CF4B8-1811-BD21-43A7-560AC4724F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8048" y="0"/>
            <a:ext cx="9162047" cy="2600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74" dirty="0"/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30B7B4F0-D3BC-63DF-6429-F771BE5A32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32514" y="315370"/>
            <a:ext cx="8478982" cy="45200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2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792956"/>
            <a:ext cx="7883720" cy="759589"/>
          </a:xfrm>
        </p:spPr>
        <p:txBody>
          <a:bodyPr tIns="0" bIns="0"/>
          <a:lstStyle>
            <a:lvl1pPr algn="ctr">
              <a:lnSpc>
                <a:spcPct val="100000"/>
              </a:lnSpc>
              <a:defRPr sz="2187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=""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685801" y="1737050"/>
            <a:ext cx="7883720" cy="2961418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608"/>
              </a:spcBef>
              <a:defRPr sz="1094"/>
            </a:lvl1pPr>
            <a:lvl2pPr>
              <a:spcBef>
                <a:spcPts val="608"/>
              </a:spcBef>
              <a:defRPr sz="1094"/>
            </a:lvl2pPr>
            <a:lvl3pPr>
              <a:spcBef>
                <a:spcPts val="608"/>
              </a:spcBef>
              <a:defRPr sz="1094"/>
            </a:lvl3pPr>
            <a:lvl4pPr>
              <a:spcBef>
                <a:spcPts val="608"/>
              </a:spcBef>
              <a:defRPr sz="1094"/>
            </a:lvl4pPr>
            <a:lvl5pPr>
              <a:spcBef>
                <a:spcPts val="608"/>
              </a:spcBef>
              <a:defRPr sz="1094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=""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768828" y="342899"/>
            <a:ext cx="800692" cy="353617"/>
          </a:xfrm>
        </p:spPr>
        <p:txBody>
          <a:bodyPr/>
          <a:lstStyle>
            <a:lvl1pPr>
              <a:defRPr sz="972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1561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AEF1F750-031C-BDB7-BD7B-9CBE17406F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711554" cy="51435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5550" tIns="27775" rIns="55550" bIns="277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FEB515B5-2D9F-58E1-6E3C-CCBF105D89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645626" y="2"/>
            <a:ext cx="3503457" cy="51434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20" dirty="0"/>
          </a:p>
        </p:txBody>
      </p:sp>
      <p:pic>
        <p:nvPicPr>
          <p:cNvPr id="9" name="Image 2">
            <a:extLst>
              <a:ext uri="{FF2B5EF4-FFF2-40B4-BE49-F238E27FC236}">
                <a16:creationId xmlns="" xmlns:a16="http://schemas.microsoft.com/office/drawing/2014/main" id="{5CCFEDF9-5B69-87BA-8A33-35033DA401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574944" y="0"/>
            <a:ext cx="2574143" cy="2574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1" y="637342"/>
            <a:ext cx="4286250" cy="2045782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2187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5801" y="2860204"/>
            <a:ext cx="4286250" cy="167598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350"/>
              </a:spcBef>
              <a:buNone/>
              <a:defRPr sz="1458"/>
            </a:lvl1pPr>
            <a:lvl2pPr marL="277746" indent="0" algn="ctr">
              <a:buNone/>
              <a:defRPr sz="1215"/>
            </a:lvl2pPr>
            <a:lvl3pPr marL="555493" indent="0" algn="ctr">
              <a:buNone/>
              <a:defRPr sz="1094"/>
            </a:lvl3pPr>
            <a:lvl4pPr marL="833239" indent="0" algn="ctr">
              <a:buNone/>
              <a:defRPr sz="972"/>
            </a:lvl4pPr>
            <a:lvl5pPr marL="1110984" indent="0" algn="ctr">
              <a:buNone/>
              <a:defRPr sz="972"/>
            </a:lvl5pPr>
            <a:lvl6pPr marL="1388732" indent="0" algn="ctr">
              <a:buNone/>
              <a:defRPr sz="972"/>
            </a:lvl6pPr>
            <a:lvl7pPr marL="1666477" indent="0" algn="ctr">
              <a:buNone/>
              <a:defRPr sz="972"/>
            </a:lvl7pPr>
            <a:lvl8pPr marL="1944223" indent="0" algn="ctr">
              <a:buNone/>
              <a:defRPr sz="972"/>
            </a:lvl8pPr>
            <a:lvl9pPr marL="2221970" indent="0" algn="ctr">
              <a:buNone/>
              <a:defRPr sz="972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601681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C6B5F91-ABF5-D0B6-E43F-40CEDC3A6D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682120" cy="1577225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5550" tIns="27775" rIns="55550" bIns="277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A52D64F1-27B6-A1E5-4F44-A6029FAB30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7461880" y="3566275"/>
            <a:ext cx="1682120" cy="1577225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5550" tIns="27775" rIns="55550" bIns="277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6983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A626DE4B-D4E5-B36A-89FA-7C0E87AFC3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682120" cy="1577225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5550" tIns="27775" rIns="55550" bIns="277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95243571-BE64-3777-F992-88FC43A605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7461880" y="3566275"/>
            <a:ext cx="1682120" cy="1577225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5550" tIns="27775" rIns="55550" bIns="277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2170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ADFAE2CB-0EAD-E788-FCB7-FB12F69391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7461880" y="3566275"/>
            <a:ext cx="1682120" cy="1577225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5550" tIns="27775" rIns="55550" bIns="277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9214" y="569214"/>
            <a:ext cx="2949178" cy="1143497"/>
          </a:xfrm>
        </p:spPr>
        <p:txBody>
          <a:bodyPr anchor="b"/>
          <a:lstStyle>
            <a:lvl1pPr>
              <a:lnSpc>
                <a:spcPct val="100000"/>
              </a:lnSpc>
              <a:defRPr sz="1944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69214" y="1714500"/>
            <a:ext cx="2949178" cy="2675315"/>
          </a:xfrm>
        </p:spPr>
        <p:txBody>
          <a:bodyPr/>
          <a:lstStyle>
            <a:lvl1pPr marL="0" indent="0">
              <a:buNone/>
              <a:defRPr sz="972"/>
            </a:lvl1pPr>
            <a:lvl2pPr marL="277746" indent="0">
              <a:buNone/>
              <a:defRPr sz="851"/>
            </a:lvl2pPr>
            <a:lvl3pPr marL="555493" indent="0">
              <a:buNone/>
              <a:defRPr sz="729"/>
            </a:lvl3pPr>
            <a:lvl4pPr marL="833239" indent="0">
              <a:buNone/>
              <a:defRPr sz="608"/>
            </a:lvl4pPr>
            <a:lvl5pPr marL="1110984" indent="0">
              <a:buNone/>
              <a:defRPr sz="608"/>
            </a:lvl5pPr>
            <a:lvl6pPr marL="1388732" indent="0">
              <a:buNone/>
              <a:defRPr sz="608"/>
            </a:lvl6pPr>
            <a:lvl7pPr marL="1666477" indent="0">
              <a:buNone/>
              <a:defRPr sz="608"/>
            </a:lvl7pPr>
            <a:lvl8pPr marL="1944223" indent="0">
              <a:buNone/>
              <a:defRPr sz="608"/>
            </a:lvl8pPr>
            <a:lvl9pPr marL="2221970" indent="0">
              <a:buNone/>
              <a:defRPr sz="608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5" y="556101"/>
            <a:ext cx="4682129" cy="3839694"/>
          </a:xfrm>
        </p:spPr>
        <p:txBody>
          <a:bodyPr/>
          <a:lstStyle>
            <a:lvl1pPr>
              <a:defRPr sz="1944"/>
            </a:lvl1pPr>
            <a:lvl2pPr>
              <a:defRPr sz="1701"/>
            </a:lvl2pPr>
            <a:lvl3pPr>
              <a:defRPr sz="1458"/>
            </a:lvl3pPr>
            <a:lvl4pPr>
              <a:defRPr sz="1215"/>
            </a:lvl4pPr>
            <a:lvl5pPr>
              <a:defRPr sz="1215"/>
            </a:lvl5pPr>
            <a:lvl6pPr>
              <a:defRPr sz="1215"/>
            </a:lvl6pPr>
            <a:lvl7pPr>
              <a:defRPr sz="1215"/>
            </a:lvl7pPr>
            <a:lvl8pPr>
              <a:defRPr sz="1215"/>
            </a:lvl8pPr>
            <a:lvl9pPr>
              <a:defRPr sz="1215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39107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CAA6B609-D718-DB49-892F-7E49376CC9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7461880" y="3566275"/>
            <a:ext cx="1682120" cy="1577225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5550" tIns="27775" rIns="55550" bIns="277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162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0704" y="566529"/>
            <a:ext cx="2948940" cy="1145286"/>
          </a:xfrm>
        </p:spPr>
        <p:txBody>
          <a:bodyPr anchor="b"/>
          <a:lstStyle>
            <a:lvl1pPr>
              <a:lnSpc>
                <a:spcPct val="100000"/>
              </a:lnSpc>
              <a:defRPr sz="1944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70704" y="1714504"/>
            <a:ext cx="2948940" cy="2858691"/>
          </a:xfrm>
        </p:spPr>
        <p:txBody>
          <a:bodyPr/>
          <a:lstStyle>
            <a:lvl1pPr marL="0" indent="0">
              <a:buNone/>
              <a:defRPr sz="972"/>
            </a:lvl1pPr>
            <a:lvl2pPr marL="277746" indent="0">
              <a:buNone/>
              <a:defRPr sz="851"/>
            </a:lvl2pPr>
            <a:lvl3pPr marL="555493" indent="0">
              <a:buNone/>
              <a:defRPr sz="729"/>
            </a:lvl3pPr>
            <a:lvl4pPr marL="833239" indent="0">
              <a:buNone/>
              <a:defRPr sz="608"/>
            </a:lvl4pPr>
            <a:lvl5pPr marL="1110984" indent="0">
              <a:buNone/>
              <a:defRPr sz="608"/>
            </a:lvl5pPr>
            <a:lvl6pPr marL="1388732" indent="0">
              <a:buNone/>
              <a:defRPr sz="608"/>
            </a:lvl6pPr>
            <a:lvl7pPr marL="1666477" indent="0">
              <a:buNone/>
              <a:defRPr sz="608"/>
            </a:lvl7pPr>
            <a:lvl8pPr marL="1944223" indent="0">
              <a:buNone/>
              <a:defRPr sz="608"/>
            </a:lvl8pPr>
            <a:lvl9pPr marL="2221970" indent="0">
              <a:buNone/>
              <a:defRPr sz="608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947025" y="740569"/>
            <a:ext cx="4629150" cy="3655219"/>
          </a:xfrm>
        </p:spPr>
        <p:txBody>
          <a:bodyPr anchor="t">
            <a:normAutofit/>
          </a:bodyPr>
          <a:lstStyle>
            <a:lvl1pPr marL="0" indent="0" algn="ctr">
              <a:buNone/>
              <a:defRPr sz="1701"/>
            </a:lvl1pPr>
            <a:lvl2pPr marL="277746" indent="0">
              <a:buNone/>
              <a:defRPr sz="1701"/>
            </a:lvl2pPr>
            <a:lvl3pPr marL="555493" indent="0">
              <a:buNone/>
              <a:defRPr sz="1458"/>
            </a:lvl3pPr>
            <a:lvl4pPr marL="833239" indent="0">
              <a:buNone/>
              <a:defRPr sz="1215"/>
            </a:lvl4pPr>
            <a:lvl5pPr marL="1110984" indent="0">
              <a:buNone/>
              <a:defRPr sz="1215"/>
            </a:lvl5pPr>
            <a:lvl6pPr marL="1388732" indent="0">
              <a:buNone/>
              <a:defRPr sz="1215"/>
            </a:lvl6pPr>
            <a:lvl7pPr marL="1666477" indent="0">
              <a:buNone/>
              <a:defRPr sz="1215"/>
            </a:lvl7pPr>
            <a:lvl8pPr marL="1944223" indent="0">
              <a:buNone/>
              <a:defRPr sz="1215"/>
            </a:lvl8pPr>
            <a:lvl9pPr marL="2221970" indent="0">
              <a:buNone/>
              <a:defRPr sz="1215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959610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7EF52A1-23EC-45C8-B690-F3C159C5233A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041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2583677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257300"/>
            <a:ext cx="8458200" cy="9144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210314"/>
            <a:ext cx="8686800" cy="888619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en-US" sz="1944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kumimoji="0" lang="zh-TW" altLang="en-US" sz="1944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kumimoji="0" lang="zh-TW" altLang="en-US" sz="1944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kumimoji="0" lang="zh-TW" altLang="en-US" sz="1944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kumimoji="0" lang="zh-TW" altLang="en-US" sz="1944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kumimoji="0" lang="zh-TW" altLang="en-US" sz="1944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kumimoji="0" lang="zh-TW" altLang="en-US" sz="1944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kumimoji="0" lang="zh-TW" altLang="en-US" sz="1944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kumimoji="0" lang="zh-TW" altLang="en-US" sz="1944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kumimoji="0" lang="zh-TW" altLang="en-US" sz="1944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kumimoji="0" lang="zh-TW" altLang="en-US" sz="1944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kumimoji="0" lang="zh-TW" altLang="en-US" sz="1944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486401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2" y="1371600"/>
            <a:ext cx="6019800" cy="1657350"/>
          </a:xfrm>
        </p:spPr>
        <p:txBody>
          <a:bodyPr/>
          <a:lstStyle>
            <a:lvl1pPr>
              <a:defRPr sz="4050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486402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2" y="3200400"/>
            <a:ext cx="6019800" cy="131445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754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2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E06F2-2654-4200-B72A-31B45586F66E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383262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401242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685793" eaLnBrk="0" hangingPunct="0"/>
            <a:endParaRPr lang="en-US" sz="162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3640060"/>
            <a:ext cx="8458200" cy="916781"/>
          </a:xfrm>
        </p:spPr>
        <p:txBody>
          <a:bodyPr anchor="t"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2914650"/>
            <a:ext cx="8458200" cy="6858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185" indent="0" algn="ctr">
              <a:buNone/>
            </a:lvl2pPr>
            <a:lvl3pPr marL="914369" indent="0" algn="ctr">
              <a:buNone/>
            </a:lvl3pPr>
            <a:lvl4pPr marL="1371552" indent="0" algn="ctr">
              <a:buNone/>
            </a:lvl4pPr>
            <a:lvl5pPr marL="1828736" indent="0" algn="ctr">
              <a:buNone/>
            </a:lvl5pPr>
            <a:lvl6pPr marL="2285920" indent="0" algn="ctr">
              <a:buNone/>
            </a:lvl6pPr>
            <a:lvl7pPr marL="2743105" indent="0" algn="ctr">
              <a:buNone/>
            </a:lvl7pPr>
            <a:lvl8pPr marL="3200288" indent="0" algn="ctr">
              <a:buNone/>
            </a:lvl8pPr>
            <a:lvl9pPr marL="3657472" indent="0" algn="ctr">
              <a:buNone/>
            </a:lvl9pPr>
          </a:lstStyle>
          <a:p>
            <a:r>
              <a:rPr kumimoji="0" lang="en-US" altLang="zh-CN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5025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1" y="57150"/>
            <a:ext cx="2895600" cy="216694"/>
          </a:xfrm>
        </p:spPr>
        <p:txBody>
          <a:bodyPr/>
          <a:lstStyle/>
          <a:p>
            <a:endParaRPr lang="zh-CN" alt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0658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258367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685793" eaLnBrk="0" hangingPunct="0"/>
            <a:endParaRPr lang="en-US" sz="162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257300"/>
            <a:ext cx="8458200" cy="9144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210315"/>
            <a:ext cx="8686800" cy="888619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764222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1" y="1200150"/>
            <a:ext cx="41910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3434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0915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1" y="4057686"/>
            <a:ext cx="8610600" cy="661989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5" y="500063"/>
            <a:ext cx="4290556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36" y="500063"/>
            <a:ext cx="4292241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5" y="987065"/>
            <a:ext cx="4290556" cy="29563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987065"/>
            <a:ext cx="4288536" cy="29563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1" y="4857750"/>
            <a:ext cx="762000" cy="185166"/>
          </a:xfrm>
        </p:spPr>
        <p:txBody>
          <a:bodyPr/>
          <a:lstStyle/>
          <a:p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4514851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685793" eaLnBrk="0" hangingPunct="0"/>
            <a:endParaRPr lang="en-US" sz="1620">
              <a:solidFill>
                <a:prstClr val="black"/>
              </a:solidFill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51641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9654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404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4386839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685793" eaLnBrk="0" hangingPunct="0"/>
            <a:endParaRPr lang="en-US" sz="162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4114838"/>
            <a:ext cx="8458200" cy="390525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20" y="457200"/>
            <a:ext cx="3008313" cy="360045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457200"/>
            <a:ext cx="5340350" cy="3600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7893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462477"/>
            <a:ext cx="5029200" cy="27432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altLang="zh-CN" dirty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1" y="3745320"/>
            <a:ext cx="5867400" cy="391716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1" y="4149917"/>
            <a:ext cx="5867400" cy="576264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5387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200150"/>
            <a:ext cx="41910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3434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9338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11957"/>
            <a:ext cx="1828800" cy="4388644"/>
          </a:xfrm>
        </p:spPr>
        <p:txBody>
          <a:bodyPr vert="eaVert"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411957"/>
            <a:ext cx="6248400" cy="4388644"/>
          </a:xfrm>
        </p:spPr>
        <p:txBody>
          <a:bodyPr vert="eaVert"/>
          <a:lstStyle/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0419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26A0C58-5118-4298-AC1C-78AA919E4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CDD68-1A75-4873-922F-9E4545649BE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394C6F0-F6DC-4483-9B3F-C23578A1D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63BCF6-47FA-48D0-89AD-527D9E8A6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D49343-5F8D-4940-B827-44EDAB4C3D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05518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A9D4C-43F2-4626-8330-93ABDAB05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8D262-5707-4CB0-A508-CDCBEB74470E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42225B3-1F91-4692-866B-ACC4778DF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9287939-3544-439F-B600-CD5697985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451D6-5DC4-4C3B-8340-FA413B0056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01585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E7C8949-A9B2-4836-A82C-CA95B6CA6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50F97-D4DE-47FE-AC56-CADD19C650FD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784957-F7A4-4C98-824A-C635A2AE7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E592844-579F-4247-BDDD-0CA3F5FD1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1C298-D58D-4C8E-9128-923DE0C6DB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4837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DF3478BB-0364-43A4-B831-24C95AEC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7225E-3017-43B7-BFCB-6DBA2741E18C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9500964-EEAD-4B7C-A9A0-2DB48B36D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C42FA597-905B-418F-B045-5F417F28F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34F4FD-0FEA-48FC-B091-B372E8E76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83843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6FA90AC5-372B-4951-A198-54199FD24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893DA-D191-442C-BB71-65B9D839C4EB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38D70897-C40D-4569-B912-33BB4741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72FB6CCE-4EE6-456C-A80C-FFCAA0897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CCF23-1408-4AE9-BAB4-4C6FD36195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87597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2C33E831-2395-4746-A50E-22D62105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10FFD-6905-430E-BF75-02C40D0E4395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48C0C1E8-28C8-4493-AF2A-3EBD9A299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769C6BCD-EA10-40D7-A6E2-8C680EB78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D3D9D-68FF-453F-A43C-D9B367D780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7234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0B433470-A32F-468C-9A16-45CE12A7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CA4F5-577F-4F2C-A260-B53B8753835B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012DC452-14CE-480D-AFAD-83F530743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EEF93D3F-0B51-46DB-A0E7-77A7DB06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F8B61-DBF9-42D3-BF09-9F9A64E6CE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97849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BA4966B4-1632-46CB-A0B1-D24767190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4AA48-0B44-44DC-8C30-6D5D15E8B6DD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7930E4A4-E6B3-4DE4-B324-A052FE958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A6E926DC-E0FF-4342-AE21-D644460A3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7E6EE-0430-4524-9025-B1B81C6C97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04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4057650"/>
            <a:ext cx="8610600" cy="661988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500062"/>
            <a:ext cx="4290556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6" y="500062"/>
            <a:ext cx="4292241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987028"/>
            <a:ext cx="429055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987028"/>
            <a:ext cx="428853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4857750"/>
            <a:ext cx="762000" cy="185166"/>
          </a:xfrm>
        </p:spPr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451485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EC5D3B72-06E5-4490-84A5-B23F670BE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F39C7-7811-4401-BBF0-F4728EB1B1A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E57AEF4A-F560-4491-975C-EDBB4E7A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9F6A3C9F-A9C0-48B2-B3C7-712AC43C2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6617F-9A08-4AEA-B457-E620911AFE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41140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0B792A4-DAF0-48EA-9F1D-365A3440D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4128F-0815-478D-8A22-BC7F51AC65E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844BA5-EACF-4986-B059-012E0FE4A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55A14F-3A99-474C-8BCF-B75D62277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7E004-E17F-4477-A8C3-904002A077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81799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98D7FB-CE51-4764-9548-3B77464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3FE7B-4C6D-4E35-89F7-9CB8924936E0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F661FED-71D2-4B50-A989-371EE021D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A7E104-5A22-4CC6-81B2-6E17C985D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D1792-37CB-4363-9CEC-08DA9EDABB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62733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163949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16406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16406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35500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392601" y="1082375"/>
            <a:ext cx="6358800" cy="193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latin typeface="Gloock"/>
                <a:ea typeface="Gloock"/>
                <a:cs typeface="Gloock"/>
                <a:sym typeface="Gloo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64151" y="3357175"/>
            <a:ext cx="3815700" cy="426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eadex Pro"/>
              <a:buNone/>
              <a:defRPr>
                <a:latin typeface="Readex Pro"/>
                <a:ea typeface="Readex Pro"/>
                <a:cs typeface="Readex Pro"/>
                <a:sym typeface="Readex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eadex Pro"/>
              <a:buNone/>
              <a:defRPr sz="1800">
                <a:latin typeface="Readex Pro"/>
                <a:ea typeface="Readex Pro"/>
                <a:cs typeface="Readex Pro"/>
                <a:sym typeface="Readex Pr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eadex Pro"/>
              <a:buNone/>
              <a:defRPr sz="1800">
                <a:latin typeface="Readex Pro"/>
                <a:ea typeface="Readex Pro"/>
                <a:cs typeface="Readex Pro"/>
                <a:sym typeface="Readex Pr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eadex Pro"/>
              <a:buNone/>
              <a:defRPr sz="1800">
                <a:latin typeface="Readex Pro"/>
                <a:ea typeface="Readex Pro"/>
                <a:cs typeface="Readex Pro"/>
                <a:sym typeface="Readex Pr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eadex Pro"/>
              <a:buNone/>
              <a:defRPr sz="1800">
                <a:latin typeface="Readex Pro"/>
                <a:ea typeface="Readex Pro"/>
                <a:cs typeface="Readex Pro"/>
                <a:sym typeface="Readex Pr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eadex Pro"/>
              <a:buNone/>
              <a:defRPr sz="1800">
                <a:latin typeface="Readex Pro"/>
                <a:ea typeface="Readex Pro"/>
                <a:cs typeface="Readex Pro"/>
                <a:sym typeface="Readex Pr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eadex Pro"/>
              <a:buNone/>
              <a:defRPr sz="1800">
                <a:latin typeface="Readex Pro"/>
                <a:ea typeface="Readex Pro"/>
                <a:cs typeface="Readex Pro"/>
                <a:sym typeface="Readex Pr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eadex Pro"/>
              <a:buNone/>
              <a:defRPr sz="1800">
                <a:latin typeface="Readex Pro"/>
                <a:ea typeface="Readex Pro"/>
                <a:cs typeface="Readex Pro"/>
                <a:sym typeface="Readex Pr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eadex Pro"/>
              <a:buNone/>
              <a:defRPr sz="1800">
                <a:latin typeface="Readex Pro"/>
                <a:ea typeface="Readex Pro"/>
                <a:cs typeface="Readex Pro"/>
                <a:sym typeface="Readex Pro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176632" y="106222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rgbClr val="F9B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2311651" y="231081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rgbClr val="F9B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grpSp>
        <p:nvGrpSpPr>
          <p:cNvPr id="13" name="Google Shape;13;p2"/>
          <p:cNvGrpSpPr/>
          <p:nvPr/>
        </p:nvGrpSpPr>
        <p:grpSpPr>
          <a:xfrm>
            <a:off x="-22699" y="-18550"/>
            <a:ext cx="1761955" cy="5162002"/>
            <a:chOff x="-22700" y="0"/>
            <a:chExt cx="1471853" cy="5143485"/>
          </a:xfrm>
        </p:grpSpPr>
        <p:sp>
          <p:nvSpPr>
            <p:cNvPr id="14" name="Google Shape;14;p2"/>
            <p:cNvSpPr/>
            <p:nvPr/>
          </p:nvSpPr>
          <p:spPr>
            <a:xfrm>
              <a:off x="-22700" y="0"/>
              <a:ext cx="1471853" cy="2566552"/>
            </a:xfrm>
            <a:custGeom>
              <a:avLst/>
              <a:gdLst/>
              <a:ahLst/>
              <a:cxnLst/>
              <a:rect l="l" t="t" r="r" b="b"/>
              <a:pathLst>
                <a:path w="12211" h="21293" extrusionOk="0">
                  <a:moveTo>
                    <a:pt x="12142" y="63"/>
                  </a:moveTo>
                  <a:cubicBezTo>
                    <a:pt x="12097" y="400"/>
                    <a:pt x="11702" y="3184"/>
                    <a:pt x="10385" y="6990"/>
                  </a:cubicBezTo>
                  <a:cubicBezTo>
                    <a:pt x="9090" y="10715"/>
                    <a:pt x="6619" y="16215"/>
                    <a:pt x="218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2209" y="21293"/>
                  </a:lnTo>
                  <a:lnTo>
                    <a:pt x="2220" y="21282"/>
                  </a:lnTo>
                  <a:cubicBezTo>
                    <a:pt x="4183" y="19062"/>
                    <a:pt x="5929" y="16563"/>
                    <a:pt x="7412" y="13853"/>
                  </a:cubicBezTo>
                  <a:cubicBezTo>
                    <a:pt x="8599" y="11691"/>
                    <a:pt x="9619" y="9387"/>
                    <a:pt x="10441" y="7007"/>
                  </a:cubicBezTo>
                  <a:cubicBezTo>
                    <a:pt x="11845" y="2962"/>
                    <a:pt x="12205" y="63"/>
                    <a:pt x="12210" y="34"/>
                  </a:cubicBezTo>
                  <a:lnTo>
                    <a:pt x="122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9325" y="2563192"/>
              <a:ext cx="261561" cy="112218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2700" y="2559094"/>
              <a:ext cx="268311" cy="120414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22700" y="2671795"/>
              <a:ext cx="1174734" cy="2471691"/>
            </a:xfrm>
            <a:custGeom>
              <a:avLst/>
              <a:gdLst/>
              <a:ahLst/>
              <a:cxnLst/>
              <a:rect l="l" t="t" r="r" b="b"/>
              <a:pathLst>
                <a:path w="974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2169" y="63"/>
                  </a:lnTo>
                  <a:cubicBezTo>
                    <a:pt x="2185" y="393"/>
                    <a:pt x="2369" y="3503"/>
                    <a:pt x="3315" y="7411"/>
                  </a:cubicBezTo>
                  <a:cubicBezTo>
                    <a:pt x="3903" y="9831"/>
                    <a:pt x="4663" y="12074"/>
                    <a:pt x="5575" y="14081"/>
                  </a:cubicBezTo>
                  <a:cubicBezTo>
                    <a:pt x="6717" y="16598"/>
                    <a:pt x="8097" y="18742"/>
                    <a:pt x="9688" y="20471"/>
                  </a:cubicBezTo>
                  <a:cubicBezTo>
                    <a:pt x="9695" y="20480"/>
                    <a:pt x="9703" y="20485"/>
                    <a:pt x="9712" y="20485"/>
                  </a:cubicBezTo>
                  <a:cubicBezTo>
                    <a:pt x="9719" y="20485"/>
                    <a:pt x="9726" y="20482"/>
                    <a:pt x="9734" y="20477"/>
                  </a:cubicBezTo>
                  <a:cubicBezTo>
                    <a:pt x="9745" y="20466"/>
                    <a:pt x="9745" y="20443"/>
                    <a:pt x="9734" y="20432"/>
                  </a:cubicBezTo>
                  <a:cubicBezTo>
                    <a:pt x="6146" y="16529"/>
                    <a:pt x="4291" y="11189"/>
                    <a:pt x="3373" y="7400"/>
                  </a:cubicBezTo>
                  <a:cubicBezTo>
                    <a:pt x="2380" y="3287"/>
                    <a:pt x="2232" y="63"/>
                    <a:pt x="2225" y="29"/>
                  </a:cubicBez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grpSp>
        <p:nvGrpSpPr>
          <p:cNvPr id="22" name="Google Shape;22;p2"/>
          <p:cNvGrpSpPr/>
          <p:nvPr/>
        </p:nvGrpSpPr>
        <p:grpSpPr>
          <a:xfrm flipH="1">
            <a:off x="7404746" y="-18675"/>
            <a:ext cx="1761955" cy="5162002"/>
            <a:chOff x="-22700" y="0"/>
            <a:chExt cx="1471853" cy="5143485"/>
          </a:xfrm>
        </p:grpSpPr>
        <p:sp>
          <p:nvSpPr>
            <p:cNvPr id="23" name="Google Shape;23;p2"/>
            <p:cNvSpPr/>
            <p:nvPr/>
          </p:nvSpPr>
          <p:spPr>
            <a:xfrm>
              <a:off x="-22700" y="0"/>
              <a:ext cx="1471853" cy="2566552"/>
            </a:xfrm>
            <a:custGeom>
              <a:avLst/>
              <a:gdLst/>
              <a:ahLst/>
              <a:cxnLst/>
              <a:rect l="l" t="t" r="r" b="b"/>
              <a:pathLst>
                <a:path w="12211" h="21293" extrusionOk="0">
                  <a:moveTo>
                    <a:pt x="12142" y="63"/>
                  </a:moveTo>
                  <a:cubicBezTo>
                    <a:pt x="12097" y="400"/>
                    <a:pt x="11702" y="3184"/>
                    <a:pt x="10385" y="6990"/>
                  </a:cubicBezTo>
                  <a:cubicBezTo>
                    <a:pt x="9090" y="10715"/>
                    <a:pt x="6619" y="16215"/>
                    <a:pt x="218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2209" y="21293"/>
                  </a:lnTo>
                  <a:lnTo>
                    <a:pt x="2220" y="21282"/>
                  </a:lnTo>
                  <a:cubicBezTo>
                    <a:pt x="4183" y="19062"/>
                    <a:pt x="5929" y="16563"/>
                    <a:pt x="7412" y="13853"/>
                  </a:cubicBezTo>
                  <a:cubicBezTo>
                    <a:pt x="8599" y="11691"/>
                    <a:pt x="9619" y="9387"/>
                    <a:pt x="10441" y="7007"/>
                  </a:cubicBezTo>
                  <a:cubicBezTo>
                    <a:pt x="11845" y="2962"/>
                    <a:pt x="12205" y="63"/>
                    <a:pt x="12210" y="34"/>
                  </a:cubicBezTo>
                  <a:lnTo>
                    <a:pt x="122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19325" y="2563192"/>
              <a:ext cx="261561" cy="112218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2700" y="2559094"/>
              <a:ext cx="268311" cy="120414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2700" y="2671795"/>
              <a:ext cx="1174734" cy="2471691"/>
            </a:xfrm>
            <a:custGeom>
              <a:avLst/>
              <a:gdLst/>
              <a:ahLst/>
              <a:cxnLst/>
              <a:rect l="l" t="t" r="r" b="b"/>
              <a:pathLst>
                <a:path w="974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2169" y="63"/>
                  </a:lnTo>
                  <a:cubicBezTo>
                    <a:pt x="2185" y="393"/>
                    <a:pt x="2369" y="3503"/>
                    <a:pt x="3315" y="7411"/>
                  </a:cubicBezTo>
                  <a:cubicBezTo>
                    <a:pt x="3903" y="9831"/>
                    <a:pt x="4663" y="12074"/>
                    <a:pt x="5575" y="14081"/>
                  </a:cubicBezTo>
                  <a:cubicBezTo>
                    <a:pt x="6717" y="16598"/>
                    <a:pt x="8097" y="18742"/>
                    <a:pt x="9688" y="20471"/>
                  </a:cubicBezTo>
                  <a:cubicBezTo>
                    <a:pt x="9695" y="20480"/>
                    <a:pt x="9703" y="20485"/>
                    <a:pt x="9712" y="20485"/>
                  </a:cubicBezTo>
                  <a:cubicBezTo>
                    <a:pt x="9719" y="20485"/>
                    <a:pt x="9726" y="20482"/>
                    <a:pt x="9734" y="20477"/>
                  </a:cubicBezTo>
                  <a:cubicBezTo>
                    <a:pt x="9745" y="20466"/>
                    <a:pt x="9745" y="20443"/>
                    <a:pt x="9734" y="20432"/>
                  </a:cubicBezTo>
                  <a:cubicBezTo>
                    <a:pt x="6146" y="16529"/>
                    <a:pt x="4291" y="11189"/>
                    <a:pt x="3373" y="7400"/>
                  </a:cubicBezTo>
                  <a:cubicBezTo>
                    <a:pt x="2380" y="3287"/>
                    <a:pt x="2232" y="63"/>
                    <a:pt x="2225" y="29"/>
                  </a:cubicBez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31" name="Google Shape;31;p2"/>
          <p:cNvSpPr/>
          <p:nvPr/>
        </p:nvSpPr>
        <p:spPr>
          <a:xfrm>
            <a:off x="-22699" y="4805500"/>
            <a:ext cx="9189469" cy="337976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500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3"/>
          <p:cNvGrpSpPr/>
          <p:nvPr/>
        </p:nvGrpSpPr>
        <p:grpSpPr>
          <a:xfrm>
            <a:off x="-22699" y="-18675"/>
            <a:ext cx="9189469" cy="5162150"/>
            <a:chOff x="-22700" y="-18675"/>
            <a:chExt cx="9189469" cy="5162150"/>
          </a:xfrm>
        </p:grpSpPr>
        <p:grpSp>
          <p:nvGrpSpPr>
            <p:cNvPr id="34" name="Google Shape;34;p3"/>
            <p:cNvGrpSpPr/>
            <p:nvPr/>
          </p:nvGrpSpPr>
          <p:grpSpPr>
            <a:xfrm>
              <a:off x="-22700" y="-18550"/>
              <a:ext cx="1761955" cy="5162002"/>
              <a:chOff x="-22700" y="0"/>
              <a:chExt cx="1471853" cy="5143485"/>
            </a:xfrm>
          </p:grpSpPr>
          <p:sp>
            <p:nvSpPr>
              <p:cNvPr id="35" name="Google Shape;35;p3"/>
              <p:cNvSpPr/>
              <p:nvPr/>
            </p:nvSpPr>
            <p:spPr>
              <a:xfrm>
                <a:off x="-22700" y="0"/>
                <a:ext cx="1471853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12211" h="21293" extrusionOk="0">
                    <a:moveTo>
                      <a:pt x="12142" y="63"/>
                    </a:moveTo>
                    <a:cubicBezTo>
                      <a:pt x="12097" y="400"/>
                      <a:pt x="11702" y="3184"/>
                      <a:pt x="10385" y="6990"/>
                    </a:cubicBezTo>
                    <a:cubicBezTo>
                      <a:pt x="9090" y="10715"/>
                      <a:pt x="6619" y="16215"/>
                      <a:pt x="218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2209" y="21293"/>
                    </a:lnTo>
                    <a:lnTo>
                      <a:pt x="2220" y="21282"/>
                    </a:lnTo>
                    <a:cubicBezTo>
                      <a:pt x="4183" y="19062"/>
                      <a:pt x="5929" y="16563"/>
                      <a:pt x="7412" y="13853"/>
                    </a:cubicBezTo>
                    <a:cubicBezTo>
                      <a:pt x="8599" y="11691"/>
                      <a:pt x="9619" y="9387"/>
                      <a:pt x="10441" y="7007"/>
                    </a:cubicBezTo>
                    <a:cubicBezTo>
                      <a:pt x="11845" y="2962"/>
                      <a:pt x="12205" y="63"/>
                      <a:pt x="12210" y="34"/>
                    </a:cubicBezTo>
                    <a:lnTo>
                      <a:pt x="122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-19325" y="2563192"/>
                <a:ext cx="261561" cy="112218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-22700" y="2559094"/>
                <a:ext cx="268311" cy="120414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-22700" y="2671795"/>
                <a:ext cx="1174734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974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2169" y="63"/>
                    </a:lnTo>
                    <a:cubicBezTo>
                      <a:pt x="2185" y="393"/>
                      <a:pt x="2369" y="3503"/>
                      <a:pt x="3315" y="7411"/>
                    </a:cubicBezTo>
                    <a:cubicBezTo>
                      <a:pt x="3903" y="9831"/>
                      <a:pt x="4663" y="12074"/>
                      <a:pt x="5575" y="14081"/>
                    </a:cubicBezTo>
                    <a:cubicBezTo>
                      <a:pt x="6717" y="16598"/>
                      <a:pt x="8097" y="18742"/>
                      <a:pt x="9688" y="20471"/>
                    </a:cubicBezTo>
                    <a:cubicBezTo>
                      <a:pt x="9695" y="20480"/>
                      <a:pt x="9703" y="20485"/>
                      <a:pt x="9712" y="20485"/>
                    </a:cubicBezTo>
                    <a:cubicBezTo>
                      <a:pt x="9719" y="20485"/>
                      <a:pt x="9726" y="20482"/>
                      <a:pt x="9734" y="20477"/>
                    </a:cubicBezTo>
                    <a:cubicBezTo>
                      <a:pt x="9745" y="20466"/>
                      <a:pt x="9745" y="20443"/>
                      <a:pt x="9734" y="20432"/>
                    </a:cubicBezTo>
                    <a:cubicBezTo>
                      <a:pt x="6146" y="16529"/>
                      <a:pt x="4291" y="11189"/>
                      <a:pt x="3373" y="7400"/>
                    </a:cubicBezTo>
                    <a:cubicBezTo>
                      <a:pt x="2380" y="3287"/>
                      <a:pt x="2232" y="63"/>
                      <a:pt x="2225" y="29"/>
                    </a:cubicBez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43" name="Google Shape;43;p3"/>
            <p:cNvGrpSpPr/>
            <p:nvPr/>
          </p:nvGrpSpPr>
          <p:grpSpPr>
            <a:xfrm flipH="1">
              <a:off x="7404745" y="-18675"/>
              <a:ext cx="1761955" cy="5162002"/>
              <a:chOff x="-22700" y="0"/>
              <a:chExt cx="1471853" cy="5143485"/>
            </a:xfrm>
          </p:grpSpPr>
          <p:sp>
            <p:nvSpPr>
              <p:cNvPr id="44" name="Google Shape;44;p3"/>
              <p:cNvSpPr/>
              <p:nvPr/>
            </p:nvSpPr>
            <p:spPr>
              <a:xfrm>
                <a:off x="-22700" y="0"/>
                <a:ext cx="1471853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12211" h="21293" extrusionOk="0">
                    <a:moveTo>
                      <a:pt x="12142" y="63"/>
                    </a:moveTo>
                    <a:cubicBezTo>
                      <a:pt x="12097" y="400"/>
                      <a:pt x="11702" y="3184"/>
                      <a:pt x="10385" y="6990"/>
                    </a:cubicBezTo>
                    <a:cubicBezTo>
                      <a:pt x="9090" y="10715"/>
                      <a:pt x="6619" y="16215"/>
                      <a:pt x="218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2209" y="21293"/>
                    </a:lnTo>
                    <a:lnTo>
                      <a:pt x="2220" y="21282"/>
                    </a:lnTo>
                    <a:cubicBezTo>
                      <a:pt x="4183" y="19062"/>
                      <a:pt x="5929" y="16563"/>
                      <a:pt x="7412" y="13853"/>
                    </a:cubicBezTo>
                    <a:cubicBezTo>
                      <a:pt x="8599" y="11691"/>
                      <a:pt x="9619" y="9387"/>
                      <a:pt x="10441" y="7007"/>
                    </a:cubicBezTo>
                    <a:cubicBezTo>
                      <a:pt x="11845" y="2962"/>
                      <a:pt x="12205" y="63"/>
                      <a:pt x="12210" y="34"/>
                    </a:cubicBezTo>
                    <a:lnTo>
                      <a:pt x="122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-19325" y="2563192"/>
                <a:ext cx="261561" cy="112218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-22700" y="2559094"/>
                <a:ext cx="268311" cy="120414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-22700" y="2671795"/>
                <a:ext cx="1174734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974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2169" y="63"/>
                    </a:lnTo>
                    <a:cubicBezTo>
                      <a:pt x="2185" y="393"/>
                      <a:pt x="2369" y="3503"/>
                      <a:pt x="3315" y="7411"/>
                    </a:cubicBezTo>
                    <a:cubicBezTo>
                      <a:pt x="3903" y="9831"/>
                      <a:pt x="4663" y="12074"/>
                      <a:pt x="5575" y="14081"/>
                    </a:cubicBezTo>
                    <a:cubicBezTo>
                      <a:pt x="6717" y="16598"/>
                      <a:pt x="8097" y="18742"/>
                      <a:pt x="9688" y="20471"/>
                    </a:cubicBezTo>
                    <a:cubicBezTo>
                      <a:pt x="9695" y="20480"/>
                      <a:pt x="9703" y="20485"/>
                      <a:pt x="9712" y="20485"/>
                    </a:cubicBezTo>
                    <a:cubicBezTo>
                      <a:pt x="9719" y="20485"/>
                      <a:pt x="9726" y="20482"/>
                      <a:pt x="9734" y="20477"/>
                    </a:cubicBezTo>
                    <a:cubicBezTo>
                      <a:pt x="9745" y="20466"/>
                      <a:pt x="9745" y="20443"/>
                      <a:pt x="9734" y="20432"/>
                    </a:cubicBezTo>
                    <a:cubicBezTo>
                      <a:pt x="6146" y="16529"/>
                      <a:pt x="4291" y="11189"/>
                      <a:pt x="3373" y="7400"/>
                    </a:cubicBezTo>
                    <a:cubicBezTo>
                      <a:pt x="2380" y="3287"/>
                      <a:pt x="2232" y="63"/>
                      <a:pt x="2225" y="29"/>
                    </a:cubicBez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52" name="Google Shape;52;p3"/>
            <p:cNvSpPr/>
            <p:nvPr/>
          </p:nvSpPr>
          <p:spPr>
            <a:xfrm>
              <a:off x="-22700" y="4805499"/>
              <a:ext cx="9189469" cy="337976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53" name="Google Shape;53;p3"/>
          <p:cNvSpPr txBox="1">
            <a:spLocks noGrp="1"/>
          </p:cNvSpPr>
          <p:nvPr>
            <p:ph type="title"/>
          </p:nvPr>
        </p:nvSpPr>
        <p:spPr>
          <a:xfrm>
            <a:off x="2038200" y="2451913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title" idx="2" hasCustomPrompt="1"/>
          </p:nvPr>
        </p:nvSpPr>
        <p:spPr>
          <a:xfrm>
            <a:off x="4121547" y="1131925"/>
            <a:ext cx="9009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3"/>
          <p:cNvSpPr txBox="1">
            <a:spLocks noGrp="1"/>
          </p:cNvSpPr>
          <p:nvPr>
            <p:ph type="subTitle" idx="1"/>
          </p:nvPr>
        </p:nvSpPr>
        <p:spPr>
          <a:xfrm>
            <a:off x="2038200" y="3612450"/>
            <a:ext cx="5067600" cy="494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50243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4"/>
          <p:cNvGrpSpPr/>
          <p:nvPr/>
        </p:nvGrpSpPr>
        <p:grpSpPr>
          <a:xfrm>
            <a:off x="-22699" y="-18550"/>
            <a:ext cx="1085059" cy="5162002"/>
            <a:chOff x="-22700" y="0"/>
            <a:chExt cx="1035757" cy="5143485"/>
          </a:xfrm>
        </p:grpSpPr>
        <p:sp>
          <p:nvSpPr>
            <p:cNvPr id="58" name="Google Shape;58;p4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64" name="Google Shape;64;p4"/>
          <p:cNvSpPr/>
          <p:nvPr/>
        </p:nvSpPr>
        <p:spPr>
          <a:xfrm>
            <a:off x="-22699" y="4805500"/>
            <a:ext cx="9189469" cy="337976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grpSp>
        <p:nvGrpSpPr>
          <p:cNvPr id="65" name="Google Shape;65;p4"/>
          <p:cNvGrpSpPr/>
          <p:nvPr/>
        </p:nvGrpSpPr>
        <p:grpSpPr>
          <a:xfrm flipH="1">
            <a:off x="8081727" y="-18550"/>
            <a:ext cx="1085059" cy="5162002"/>
            <a:chOff x="-22700" y="0"/>
            <a:chExt cx="1035757" cy="5143485"/>
          </a:xfrm>
        </p:grpSpPr>
        <p:sp>
          <p:nvSpPr>
            <p:cNvPr id="66" name="Google Shape;66;p4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72" name="Google Shape;72;p4"/>
          <p:cNvSpPr/>
          <p:nvPr/>
        </p:nvSpPr>
        <p:spPr>
          <a:xfrm>
            <a:off x="357826" y="3013893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rgbClr val="F9B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3" name="Google Shape;73;p4"/>
          <p:cNvSpPr/>
          <p:nvPr/>
        </p:nvSpPr>
        <p:spPr>
          <a:xfrm>
            <a:off x="7504357" y="180071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rgbClr val="F9B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1526373" y="-101968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rgbClr val="F9B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5" name="Google Shape;75;p4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"/>
          <p:cNvSpPr txBox="1">
            <a:spLocks noGrp="1"/>
          </p:cNvSpPr>
          <p:nvPr>
            <p:ph type="body" idx="1"/>
          </p:nvPr>
        </p:nvSpPr>
        <p:spPr>
          <a:xfrm>
            <a:off x="927950" y="1173000"/>
            <a:ext cx="72882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marL="914378" lvl="1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566" lvl="2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754" lvl="3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5943" lvl="4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132" lvl="5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320" lvl="6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509" lvl="7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697" lvl="8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55905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5"/>
          <p:cNvGrpSpPr/>
          <p:nvPr/>
        </p:nvGrpSpPr>
        <p:grpSpPr>
          <a:xfrm>
            <a:off x="-22699" y="-18550"/>
            <a:ext cx="1085059" cy="5162002"/>
            <a:chOff x="-22700" y="0"/>
            <a:chExt cx="1035757" cy="5143485"/>
          </a:xfrm>
        </p:grpSpPr>
        <p:sp>
          <p:nvSpPr>
            <p:cNvPr id="79" name="Google Shape;79;p5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85" name="Google Shape;85;p5"/>
          <p:cNvSpPr/>
          <p:nvPr/>
        </p:nvSpPr>
        <p:spPr>
          <a:xfrm>
            <a:off x="-22699" y="4805500"/>
            <a:ext cx="9189469" cy="337976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grpSp>
        <p:nvGrpSpPr>
          <p:cNvPr id="86" name="Google Shape;86;p5"/>
          <p:cNvGrpSpPr/>
          <p:nvPr/>
        </p:nvGrpSpPr>
        <p:grpSpPr>
          <a:xfrm flipH="1">
            <a:off x="8081727" y="-18550"/>
            <a:ext cx="1085059" cy="5162002"/>
            <a:chOff x="-22700" y="0"/>
            <a:chExt cx="1035757" cy="5143485"/>
          </a:xfrm>
        </p:grpSpPr>
        <p:sp>
          <p:nvSpPr>
            <p:cNvPr id="87" name="Google Shape;87;p5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93" name="Google Shape;93;p5"/>
          <p:cNvSpPr/>
          <p:nvPr/>
        </p:nvSpPr>
        <p:spPr>
          <a:xfrm>
            <a:off x="4375426" y="-67395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366772" y="3009620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95" name="Google Shape;95;p5"/>
          <p:cNvSpPr txBox="1">
            <a:spLocks noGrp="1"/>
          </p:cNvSpPr>
          <p:nvPr>
            <p:ph type="subTitle" idx="1"/>
          </p:nvPr>
        </p:nvSpPr>
        <p:spPr>
          <a:xfrm>
            <a:off x="3074575" y="3007176"/>
            <a:ext cx="2486400" cy="123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subTitle" idx="2"/>
          </p:nvPr>
        </p:nvSpPr>
        <p:spPr>
          <a:xfrm>
            <a:off x="3074575" y="2612025"/>
            <a:ext cx="2486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ubTitle" idx="3"/>
          </p:nvPr>
        </p:nvSpPr>
        <p:spPr>
          <a:xfrm>
            <a:off x="5877174" y="3007175"/>
            <a:ext cx="2486400" cy="123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5"/>
          <p:cNvSpPr txBox="1">
            <a:spLocks noGrp="1"/>
          </p:cNvSpPr>
          <p:nvPr>
            <p:ph type="subTitle" idx="4"/>
          </p:nvPr>
        </p:nvSpPr>
        <p:spPr>
          <a:xfrm>
            <a:off x="5877173" y="2612024"/>
            <a:ext cx="2486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84439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6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102" name="Google Shape;102;p6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103" name="Google Shape;103;p6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04" name="Google Shape;104;p6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05" name="Google Shape;105;p6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06" name="Google Shape;106;p6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07" name="Google Shape;107;p6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08" name="Google Shape;108;p6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109" name="Google Shape;109;p6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110" name="Google Shape;110;p6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11" name="Google Shape;111;p6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12" name="Google Shape;112;p6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13" name="Google Shape;113;p6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14" name="Google Shape;114;p6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15" name="Google Shape;115;p6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116" name="Google Shape;116;p6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117" name="Google Shape;117;p6"/>
          <p:cNvSpPr/>
          <p:nvPr/>
        </p:nvSpPr>
        <p:spPr>
          <a:xfrm>
            <a:off x="1273023" y="58620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118" name="Google Shape;118;p6"/>
          <p:cNvSpPr/>
          <p:nvPr/>
        </p:nvSpPr>
        <p:spPr>
          <a:xfrm>
            <a:off x="7468726" y="73256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119" name="Google Shape;119;p6"/>
          <p:cNvSpPr/>
          <p:nvPr/>
        </p:nvSpPr>
        <p:spPr>
          <a:xfrm>
            <a:off x="356482" y="3386696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08520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7"/>
          <p:cNvGrpSpPr/>
          <p:nvPr/>
        </p:nvGrpSpPr>
        <p:grpSpPr>
          <a:xfrm>
            <a:off x="-22699" y="-18550"/>
            <a:ext cx="1085059" cy="5162002"/>
            <a:chOff x="-22700" y="0"/>
            <a:chExt cx="1035757" cy="5143485"/>
          </a:xfrm>
        </p:grpSpPr>
        <p:sp>
          <p:nvSpPr>
            <p:cNvPr id="123" name="Google Shape;123;p7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27" name="Google Shape;127;p7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28" name="Google Shape;128;p7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grpSp>
        <p:nvGrpSpPr>
          <p:cNvPr id="129" name="Google Shape;129;p7"/>
          <p:cNvGrpSpPr/>
          <p:nvPr/>
        </p:nvGrpSpPr>
        <p:grpSpPr>
          <a:xfrm flipH="1">
            <a:off x="8081727" y="-18550"/>
            <a:ext cx="1085059" cy="5162002"/>
            <a:chOff x="-22700" y="0"/>
            <a:chExt cx="1035757" cy="5143485"/>
          </a:xfrm>
        </p:grpSpPr>
        <p:sp>
          <p:nvSpPr>
            <p:cNvPr id="130" name="Google Shape;130;p7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31" name="Google Shape;131;p7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32" name="Google Shape;132;p7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35" name="Google Shape;135;p7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136" name="Google Shape;136;p7"/>
          <p:cNvSpPr/>
          <p:nvPr/>
        </p:nvSpPr>
        <p:spPr>
          <a:xfrm>
            <a:off x="-22699" y="4805501"/>
            <a:ext cx="9189469" cy="338001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137" name="Google Shape;137;p7"/>
          <p:cNvSpPr/>
          <p:nvPr/>
        </p:nvSpPr>
        <p:spPr>
          <a:xfrm>
            <a:off x="1780550" y="141056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138" name="Google Shape;138;p7"/>
          <p:cNvSpPr/>
          <p:nvPr/>
        </p:nvSpPr>
        <p:spPr>
          <a:xfrm>
            <a:off x="333948" y="3424795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139" name="Google Shape;139;p7"/>
          <p:cNvSpPr/>
          <p:nvPr/>
        </p:nvSpPr>
        <p:spPr>
          <a:xfrm rot="-2941384">
            <a:off x="7497824" y="231894"/>
            <a:ext cx="188835" cy="333232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140" name="Google Shape;140;p7"/>
          <p:cNvSpPr txBox="1">
            <a:spLocks noGrp="1"/>
          </p:cNvSpPr>
          <p:nvPr>
            <p:ph type="title"/>
          </p:nvPr>
        </p:nvSpPr>
        <p:spPr>
          <a:xfrm>
            <a:off x="720000" y="391850"/>
            <a:ext cx="77109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7"/>
          <p:cNvSpPr txBox="1">
            <a:spLocks noGrp="1"/>
          </p:cNvSpPr>
          <p:nvPr>
            <p:ph type="subTitle" idx="1"/>
          </p:nvPr>
        </p:nvSpPr>
        <p:spPr>
          <a:xfrm>
            <a:off x="1284275" y="1741775"/>
            <a:ext cx="4294800" cy="203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6281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8"/>
          <p:cNvGrpSpPr/>
          <p:nvPr/>
        </p:nvGrpSpPr>
        <p:grpSpPr>
          <a:xfrm>
            <a:off x="-22699" y="-18675"/>
            <a:ext cx="9189469" cy="5162150"/>
            <a:chOff x="-22700" y="-18675"/>
            <a:chExt cx="9189469" cy="5162150"/>
          </a:xfrm>
        </p:grpSpPr>
        <p:grpSp>
          <p:nvGrpSpPr>
            <p:cNvPr id="144" name="Google Shape;144;p8"/>
            <p:cNvGrpSpPr/>
            <p:nvPr/>
          </p:nvGrpSpPr>
          <p:grpSpPr>
            <a:xfrm>
              <a:off x="-22700" y="-18550"/>
              <a:ext cx="1761955" cy="5162002"/>
              <a:chOff x="-22700" y="0"/>
              <a:chExt cx="1471853" cy="5143485"/>
            </a:xfrm>
          </p:grpSpPr>
          <p:sp>
            <p:nvSpPr>
              <p:cNvPr id="145" name="Google Shape;145;p8"/>
              <p:cNvSpPr/>
              <p:nvPr/>
            </p:nvSpPr>
            <p:spPr>
              <a:xfrm>
                <a:off x="-22700" y="0"/>
                <a:ext cx="1471853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12211" h="21293" extrusionOk="0">
                    <a:moveTo>
                      <a:pt x="12142" y="63"/>
                    </a:moveTo>
                    <a:cubicBezTo>
                      <a:pt x="12097" y="400"/>
                      <a:pt x="11702" y="3184"/>
                      <a:pt x="10385" y="6990"/>
                    </a:cubicBezTo>
                    <a:cubicBezTo>
                      <a:pt x="9090" y="10715"/>
                      <a:pt x="6619" y="16215"/>
                      <a:pt x="218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2209" y="21293"/>
                    </a:lnTo>
                    <a:lnTo>
                      <a:pt x="2220" y="21282"/>
                    </a:lnTo>
                    <a:cubicBezTo>
                      <a:pt x="4183" y="19062"/>
                      <a:pt x="5929" y="16563"/>
                      <a:pt x="7412" y="13853"/>
                    </a:cubicBezTo>
                    <a:cubicBezTo>
                      <a:pt x="8599" y="11691"/>
                      <a:pt x="9619" y="9387"/>
                      <a:pt x="10441" y="7007"/>
                    </a:cubicBezTo>
                    <a:cubicBezTo>
                      <a:pt x="11845" y="2962"/>
                      <a:pt x="12205" y="63"/>
                      <a:pt x="12210" y="34"/>
                    </a:cubicBezTo>
                    <a:lnTo>
                      <a:pt x="122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46" name="Google Shape;146;p8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47" name="Google Shape;147;p8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48" name="Google Shape;148;p8"/>
              <p:cNvSpPr/>
              <p:nvPr/>
            </p:nvSpPr>
            <p:spPr>
              <a:xfrm>
                <a:off x="-19325" y="2563192"/>
                <a:ext cx="261561" cy="112218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49" name="Google Shape;149;p8"/>
              <p:cNvSpPr/>
              <p:nvPr/>
            </p:nvSpPr>
            <p:spPr>
              <a:xfrm>
                <a:off x="-22700" y="2559094"/>
                <a:ext cx="268311" cy="120414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50" name="Google Shape;150;p8"/>
              <p:cNvSpPr/>
              <p:nvPr/>
            </p:nvSpPr>
            <p:spPr>
              <a:xfrm>
                <a:off x="-22700" y="2671795"/>
                <a:ext cx="1174734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974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2169" y="63"/>
                    </a:lnTo>
                    <a:cubicBezTo>
                      <a:pt x="2185" y="393"/>
                      <a:pt x="2369" y="3503"/>
                      <a:pt x="3315" y="7411"/>
                    </a:cubicBezTo>
                    <a:cubicBezTo>
                      <a:pt x="3903" y="9831"/>
                      <a:pt x="4663" y="12074"/>
                      <a:pt x="5575" y="14081"/>
                    </a:cubicBezTo>
                    <a:cubicBezTo>
                      <a:pt x="6717" y="16598"/>
                      <a:pt x="8097" y="18742"/>
                      <a:pt x="9688" y="20471"/>
                    </a:cubicBezTo>
                    <a:cubicBezTo>
                      <a:pt x="9695" y="20480"/>
                      <a:pt x="9703" y="20485"/>
                      <a:pt x="9712" y="20485"/>
                    </a:cubicBezTo>
                    <a:cubicBezTo>
                      <a:pt x="9719" y="20485"/>
                      <a:pt x="9726" y="20482"/>
                      <a:pt x="9734" y="20477"/>
                    </a:cubicBezTo>
                    <a:cubicBezTo>
                      <a:pt x="9745" y="20466"/>
                      <a:pt x="9745" y="20443"/>
                      <a:pt x="9734" y="20432"/>
                    </a:cubicBezTo>
                    <a:cubicBezTo>
                      <a:pt x="6146" y="16529"/>
                      <a:pt x="4291" y="11189"/>
                      <a:pt x="3373" y="7400"/>
                    </a:cubicBezTo>
                    <a:cubicBezTo>
                      <a:pt x="2380" y="3287"/>
                      <a:pt x="2232" y="63"/>
                      <a:pt x="2225" y="29"/>
                    </a:cubicBez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51" name="Google Shape;151;p8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52" name="Google Shape;152;p8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153" name="Google Shape;153;p8"/>
            <p:cNvGrpSpPr/>
            <p:nvPr/>
          </p:nvGrpSpPr>
          <p:grpSpPr>
            <a:xfrm flipH="1">
              <a:off x="7404745" y="-18675"/>
              <a:ext cx="1761955" cy="5162002"/>
              <a:chOff x="-22700" y="0"/>
              <a:chExt cx="1471853" cy="5143485"/>
            </a:xfrm>
          </p:grpSpPr>
          <p:sp>
            <p:nvSpPr>
              <p:cNvPr id="154" name="Google Shape;154;p8"/>
              <p:cNvSpPr/>
              <p:nvPr/>
            </p:nvSpPr>
            <p:spPr>
              <a:xfrm>
                <a:off x="-22700" y="0"/>
                <a:ext cx="1471853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12211" h="21293" extrusionOk="0">
                    <a:moveTo>
                      <a:pt x="12142" y="63"/>
                    </a:moveTo>
                    <a:cubicBezTo>
                      <a:pt x="12097" y="400"/>
                      <a:pt x="11702" y="3184"/>
                      <a:pt x="10385" y="6990"/>
                    </a:cubicBezTo>
                    <a:cubicBezTo>
                      <a:pt x="9090" y="10715"/>
                      <a:pt x="6619" y="16215"/>
                      <a:pt x="218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2209" y="21293"/>
                    </a:lnTo>
                    <a:lnTo>
                      <a:pt x="2220" y="21282"/>
                    </a:lnTo>
                    <a:cubicBezTo>
                      <a:pt x="4183" y="19062"/>
                      <a:pt x="5929" y="16563"/>
                      <a:pt x="7412" y="13853"/>
                    </a:cubicBezTo>
                    <a:cubicBezTo>
                      <a:pt x="8599" y="11691"/>
                      <a:pt x="9619" y="9387"/>
                      <a:pt x="10441" y="7007"/>
                    </a:cubicBezTo>
                    <a:cubicBezTo>
                      <a:pt x="11845" y="2962"/>
                      <a:pt x="12205" y="63"/>
                      <a:pt x="12210" y="34"/>
                    </a:cubicBezTo>
                    <a:lnTo>
                      <a:pt x="122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55" name="Google Shape;155;p8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56" name="Google Shape;156;p8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57" name="Google Shape;157;p8"/>
              <p:cNvSpPr/>
              <p:nvPr/>
            </p:nvSpPr>
            <p:spPr>
              <a:xfrm>
                <a:off x="-19325" y="2563192"/>
                <a:ext cx="261561" cy="112218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58" name="Google Shape;158;p8"/>
              <p:cNvSpPr/>
              <p:nvPr/>
            </p:nvSpPr>
            <p:spPr>
              <a:xfrm>
                <a:off x="-22700" y="2559094"/>
                <a:ext cx="268311" cy="120414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59" name="Google Shape;159;p8"/>
              <p:cNvSpPr/>
              <p:nvPr/>
            </p:nvSpPr>
            <p:spPr>
              <a:xfrm>
                <a:off x="-22700" y="2671795"/>
                <a:ext cx="1174734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974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2169" y="63"/>
                    </a:lnTo>
                    <a:cubicBezTo>
                      <a:pt x="2185" y="393"/>
                      <a:pt x="2369" y="3503"/>
                      <a:pt x="3315" y="7411"/>
                    </a:cubicBezTo>
                    <a:cubicBezTo>
                      <a:pt x="3903" y="9831"/>
                      <a:pt x="4663" y="12074"/>
                      <a:pt x="5575" y="14081"/>
                    </a:cubicBezTo>
                    <a:cubicBezTo>
                      <a:pt x="6717" y="16598"/>
                      <a:pt x="8097" y="18742"/>
                      <a:pt x="9688" y="20471"/>
                    </a:cubicBezTo>
                    <a:cubicBezTo>
                      <a:pt x="9695" y="20480"/>
                      <a:pt x="9703" y="20485"/>
                      <a:pt x="9712" y="20485"/>
                    </a:cubicBezTo>
                    <a:cubicBezTo>
                      <a:pt x="9719" y="20485"/>
                      <a:pt x="9726" y="20482"/>
                      <a:pt x="9734" y="20477"/>
                    </a:cubicBezTo>
                    <a:cubicBezTo>
                      <a:pt x="9745" y="20466"/>
                      <a:pt x="9745" y="20443"/>
                      <a:pt x="9734" y="20432"/>
                    </a:cubicBezTo>
                    <a:cubicBezTo>
                      <a:pt x="6146" y="16529"/>
                      <a:pt x="4291" y="11189"/>
                      <a:pt x="3373" y="7400"/>
                    </a:cubicBezTo>
                    <a:cubicBezTo>
                      <a:pt x="2380" y="3287"/>
                      <a:pt x="2232" y="63"/>
                      <a:pt x="2225" y="29"/>
                    </a:cubicBez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60" name="Google Shape;160;p8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61" name="Google Shape;161;p8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162" name="Google Shape;162;p8"/>
            <p:cNvSpPr/>
            <p:nvPr/>
          </p:nvSpPr>
          <p:spPr>
            <a:xfrm>
              <a:off x="-22700" y="4805499"/>
              <a:ext cx="9189469" cy="337976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163" name="Google Shape;163;p8"/>
          <p:cNvSpPr/>
          <p:nvPr/>
        </p:nvSpPr>
        <p:spPr>
          <a:xfrm>
            <a:off x="4409323" y="155920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164" name="Google Shape;164;p8"/>
          <p:cNvSpPr txBox="1">
            <a:spLocks noGrp="1"/>
          </p:cNvSpPr>
          <p:nvPr>
            <p:ph type="title"/>
          </p:nvPr>
        </p:nvSpPr>
        <p:spPr>
          <a:xfrm>
            <a:off x="1581600" y="688525"/>
            <a:ext cx="5980800" cy="133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20267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9"/>
          <p:cNvGrpSpPr/>
          <p:nvPr/>
        </p:nvGrpSpPr>
        <p:grpSpPr>
          <a:xfrm>
            <a:off x="-22699" y="-18550"/>
            <a:ext cx="1761955" cy="5162002"/>
            <a:chOff x="-22700" y="0"/>
            <a:chExt cx="1471853" cy="5143485"/>
          </a:xfrm>
        </p:grpSpPr>
        <p:sp>
          <p:nvSpPr>
            <p:cNvPr id="167" name="Google Shape;167;p9"/>
            <p:cNvSpPr/>
            <p:nvPr/>
          </p:nvSpPr>
          <p:spPr>
            <a:xfrm>
              <a:off x="-22700" y="0"/>
              <a:ext cx="1471853" cy="2566552"/>
            </a:xfrm>
            <a:custGeom>
              <a:avLst/>
              <a:gdLst/>
              <a:ahLst/>
              <a:cxnLst/>
              <a:rect l="l" t="t" r="r" b="b"/>
              <a:pathLst>
                <a:path w="12211" h="21293" extrusionOk="0">
                  <a:moveTo>
                    <a:pt x="12142" y="63"/>
                  </a:moveTo>
                  <a:cubicBezTo>
                    <a:pt x="12097" y="400"/>
                    <a:pt x="11702" y="3184"/>
                    <a:pt x="10385" y="6990"/>
                  </a:cubicBezTo>
                  <a:cubicBezTo>
                    <a:pt x="9090" y="10715"/>
                    <a:pt x="6619" y="16215"/>
                    <a:pt x="218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2209" y="21293"/>
                  </a:lnTo>
                  <a:lnTo>
                    <a:pt x="2220" y="21282"/>
                  </a:lnTo>
                  <a:cubicBezTo>
                    <a:pt x="4183" y="19062"/>
                    <a:pt x="5929" y="16563"/>
                    <a:pt x="7412" y="13853"/>
                  </a:cubicBezTo>
                  <a:cubicBezTo>
                    <a:pt x="8599" y="11691"/>
                    <a:pt x="9619" y="9387"/>
                    <a:pt x="10441" y="7007"/>
                  </a:cubicBezTo>
                  <a:cubicBezTo>
                    <a:pt x="11845" y="2962"/>
                    <a:pt x="12205" y="63"/>
                    <a:pt x="12210" y="34"/>
                  </a:cubicBezTo>
                  <a:lnTo>
                    <a:pt x="122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68" name="Google Shape;168;p9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69" name="Google Shape;169;p9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70" name="Google Shape;170;p9"/>
            <p:cNvSpPr/>
            <p:nvPr/>
          </p:nvSpPr>
          <p:spPr>
            <a:xfrm>
              <a:off x="-19325" y="2563192"/>
              <a:ext cx="261561" cy="112218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71" name="Google Shape;171;p9"/>
            <p:cNvSpPr/>
            <p:nvPr/>
          </p:nvSpPr>
          <p:spPr>
            <a:xfrm>
              <a:off x="-22700" y="2559094"/>
              <a:ext cx="268311" cy="120414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72" name="Google Shape;172;p9"/>
            <p:cNvSpPr/>
            <p:nvPr/>
          </p:nvSpPr>
          <p:spPr>
            <a:xfrm>
              <a:off x="-22700" y="2671795"/>
              <a:ext cx="1174734" cy="2471691"/>
            </a:xfrm>
            <a:custGeom>
              <a:avLst/>
              <a:gdLst/>
              <a:ahLst/>
              <a:cxnLst/>
              <a:rect l="l" t="t" r="r" b="b"/>
              <a:pathLst>
                <a:path w="974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2169" y="63"/>
                  </a:lnTo>
                  <a:cubicBezTo>
                    <a:pt x="2185" y="393"/>
                    <a:pt x="2369" y="3503"/>
                    <a:pt x="3315" y="7411"/>
                  </a:cubicBezTo>
                  <a:cubicBezTo>
                    <a:pt x="3903" y="9831"/>
                    <a:pt x="4663" y="12074"/>
                    <a:pt x="5575" y="14081"/>
                  </a:cubicBezTo>
                  <a:cubicBezTo>
                    <a:pt x="6717" y="16598"/>
                    <a:pt x="8097" y="18742"/>
                    <a:pt x="9688" y="20471"/>
                  </a:cubicBezTo>
                  <a:cubicBezTo>
                    <a:pt x="9695" y="20480"/>
                    <a:pt x="9703" y="20485"/>
                    <a:pt x="9712" y="20485"/>
                  </a:cubicBezTo>
                  <a:cubicBezTo>
                    <a:pt x="9719" y="20485"/>
                    <a:pt x="9726" y="20482"/>
                    <a:pt x="9734" y="20477"/>
                  </a:cubicBezTo>
                  <a:cubicBezTo>
                    <a:pt x="9745" y="20466"/>
                    <a:pt x="9745" y="20443"/>
                    <a:pt x="9734" y="20432"/>
                  </a:cubicBezTo>
                  <a:cubicBezTo>
                    <a:pt x="6146" y="16529"/>
                    <a:pt x="4291" y="11189"/>
                    <a:pt x="3373" y="7400"/>
                  </a:cubicBezTo>
                  <a:cubicBezTo>
                    <a:pt x="2380" y="3287"/>
                    <a:pt x="2232" y="63"/>
                    <a:pt x="2225" y="29"/>
                  </a:cubicBez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73" name="Google Shape;173;p9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grpSp>
        <p:nvGrpSpPr>
          <p:cNvPr id="175" name="Google Shape;175;p9"/>
          <p:cNvGrpSpPr/>
          <p:nvPr/>
        </p:nvGrpSpPr>
        <p:grpSpPr>
          <a:xfrm flipH="1">
            <a:off x="7404746" y="-18675"/>
            <a:ext cx="1761955" cy="5162002"/>
            <a:chOff x="-22700" y="0"/>
            <a:chExt cx="1471853" cy="5143485"/>
          </a:xfrm>
        </p:grpSpPr>
        <p:sp>
          <p:nvSpPr>
            <p:cNvPr id="176" name="Google Shape;176;p9"/>
            <p:cNvSpPr/>
            <p:nvPr/>
          </p:nvSpPr>
          <p:spPr>
            <a:xfrm>
              <a:off x="-22700" y="0"/>
              <a:ext cx="1471853" cy="2566552"/>
            </a:xfrm>
            <a:custGeom>
              <a:avLst/>
              <a:gdLst/>
              <a:ahLst/>
              <a:cxnLst/>
              <a:rect l="l" t="t" r="r" b="b"/>
              <a:pathLst>
                <a:path w="12211" h="21293" extrusionOk="0">
                  <a:moveTo>
                    <a:pt x="12142" y="63"/>
                  </a:moveTo>
                  <a:cubicBezTo>
                    <a:pt x="12097" y="400"/>
                    <a:pt x="11702" y="3184"/>
                    <a:pt x="10385" y="6990"/>
                  </a:cubicBezTo>
                  <a:cubicBezTo>
                    <a:pt x="9090" y="10715"/>
                    <a:pt x="6619" y="16215"/>
                    <a:pt x="218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2209" y="21293"/>
                  </a:lnTo>
                  <a:lnTo>
                    <a:pt x="2220" y="21282"/>
                  </a:lnTo>
                  <a:cubicBezTo>
                    <a:pt x="4183" y="19062"/>
                    <a:pt x="5929" y="16563"/>
                    <a:pt x="7412" y="13853"/>
                  </a:cubicBezTo>
                  <a:cubicBezTo>
                    <a:pt x="8599" y="11691"/>
                    <a:pt x="9619" y="9387"/>
                    <a:pt x="10441" y="7007"/>
                  </a:cubicBezTo>
                  <a:cubicBezTo>
                    <a:pt x="11845" y="2962"/>
                    <a:pt x="12205" y="63"/>
                    <a:pt x="12210" y="34"/>
                  </a:cubicBezTo>
                  <a:lnTo>
                    <a:pt x="122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78" name="Google Shape;178;p9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79" name="Google Shape;179;p9"/>
            <p:cNvSpPr/>
            <p:nvPr/>
          </p:nvSpPr>
          <p:spPr>
            <a:xfrm>
              <a:off x="-19325" y="2563192"/>
              <a:ext cx="261561" cy="112218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80" name="Google Shape;180;p9"/>
            <p:cNvSpPr/>
            <p:nvPr/>
          </p:nvSpPr>
          <p:spPr>
            <a:xfrm>
              <a:off x="-22700" y="2559094"/>
              <a:ext cx="268311" cy="120414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81" name="Google Shape;181;p9"/>
            <p:cNvSpPr/>
            <p:nvPr/>
          </p:nvSpPr>
          <p:spPr>
            <a:xfrm>
              <a:off x="-22700" y="2671795"/>
              <a:ext cx="1174734" cy="2471691"/>
            </a:xfrm>
            <a:custGeom>
              <a:avLst/>
              <a:gdLst/>
              <a:ahLst/>
              <a:cxnLst/>
              <a:rect l="l" t="t" r="r" b="b"/>
              <a:pathLst>
                <a:path w="974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2169" y="63"/>
                  </a:lnTo>
                  <a:cubicBezTo>
                    <a:pt x="2185" y="393"/>
                    <a:pt x="2369" y="3503"/>
                    <a:pt x="3315" y="7411"/>
                  </a:cubicBezTo>
                  <a:cubicBezTo>
                    <a:pt x="3903" y="9831"/>
                    <a:pt x="4663" y="12074"/>
                    <a:pt x="5575" y="14081"/>
                  </a:cubicBezTo>
                  <a:cubicBezTo>
                    <a:pt x="6717" y="16598"/>
                    <a:pt x="8097" y="18742"/>
                    <a:pt x="9688" y="20471"/>
                  </a:cubicBezTo>
                  <a:cubicBezTo>
                    <a:pt x="9695" y="20480"/>
                    <a:pt x="9703" y="20485"/>
                    <a:pt x="9712" y="20485"/>
                  </a:cubicBezTo>
                  <a:cubicBezTo>
                    <a:pt x="9719" y="20485"/>
                    <a:pt x="9726" y="20482"/>
                    <a:pt x="9734" y="20477"/>
                  </a:cubicBezTo>
                  <a:cubicBezTo>
                    <a:pt x="9745" y="20466"/>
                    <a:pt x="9745" y="20443"/>
                    <a:pt x="9734" y="20432"/>
                  </a:cubicBezTo>
                  <a:cubicBezTo>
                    <a:pt x="6146" y="16529"/>
                    <a:pt x="4291" y="11189"/>
                    <a:pt x="3373" y="7400"/>
                  </a:cubicBezTo>
                  <a:cubicBezTo>
                    <a:pt x="2380" y="3287"/>
                    <a:pt x="2232" y="63"/>
                    <a:pt x="2225" y="29"/>
                  </a:cubicBez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184" name="Google Shape;184;p9"/>
          <p:cNvSpPr/>
          <p:nvPr/>
        </p:nvSpPr>
        <p:spPr>
          <a:xfrm>
            <a:off x="-22699" y="4805500"/>
            <a:ext cx="9189469" cy="337976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185" name="Google Shape;185;p9"/>
          <p:cNvSpPr/>
          <p:nvPr/>
        </p:nvSpPr>
        <p:spPr>
          <a:xfrm>
            <a:off x="3313778" y="253911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186" name="Google Shape;186;p9"/>
          <p:cNvSpPr txBox="1">
            <a:spLocks noGrp="1"/>
          </p:cNvSpPr>
          <p:nvPr>
            <p:ph type="title"/>
          </p:nvPr>
        </p:nvSpPr>
        <p:spPr>
          <a:xfrm>
            <a:off x="1158700" y="1206050"/>
            <a:ext cx="4373100" cy="14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9"/>
          <p:cNvSpPr txBox="1">
            <a:spLocks noGrp="1"/>
          </p:cNvSpPr>
          <p:nvPr>
            <p:ph type="subTitle" idx="1"/>
          </p:nvPr>
        </p:nvSpPr>
        <p:spPr>
          <a:xfrm>
            <a:off x="1373050" y="2760675"/>
            <a:ext cx="3944400" cy="9636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02256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"/>
          <p:cNvSpPr>
            <a:spLocks noGrp="1"/>
          </p:cNvSpPr>
          <p:nvPr>
            <p:ph type="pic" idx="2"/>
          </p:nvPr>
        </p:nvSpPr>
        <p:spPr>
          <a:xfrm>
            <a:off x="12325" y="125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90" name="Google Shape;190;p10"/>
          <p:cNvSpPr txBox="1">
            <a:spLocks noGrp="1"/>
          </p:cNvSpPr>
          <p:nvPr>
            <p:ph type="title"/>
          </p:nvPr>
        </p:nvSpPr>
        <p:spPr>
          <a:xfrm>
            <a:off x="720000" y="3917900"/>
            <a:ext cx="7704000" cy="6861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47620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11"/>
          <p:cNvGrpSpPr/>
          <p:nvPr/>
        </p:nvGrpSpPr>
        <p:grpSpPr>
          <a:xfrm>
            <a:off x="-22699" y="-18675"/>
            <a:ext cx="9189469" cy="5162150"/>
            <a:chOff x="-22700" y="-18675"/>
            <a:chExt cx="9189469" cy="5162150"/>
          </a:xfrm>
        </p:grpSpPr>
        <p:grpSp>
          <p:nvGrpSpPr>
            <p:cNvPr id="193" name="Google Shape;193;p11"/>
            <p:cNvGrpSpPr/>
            <p:nvPr/>
          </p:nvGrpSpPr>
          <p:grpSpPr>
            <a:xfrm>
              <a:off x="-22700" y="-18550"/>
              <a:ext cx="1761955" cy="5162002"/>
              <a:chOff x="-22700" y="0"/>
              <a:chExt cx="1471853" cy="5143485"/>
            </a:xfrm>
          </p:grpSpPr>
          <p:sp>
            <p:nvSpPr>
              <p:cNvPr id="194" name="Google Shape;194;p11"/>
              <p:cNvSpPr/>
              <p:nvPr/>
            </p:nvSpPr>
            <p:spPr>
              <a:xfrm>
                <a:off x="-22700" y="0"/>
                <a:ext cx="1471853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12211" h="21293" extrusionOk="0">
                    <a:moveTo>
                      <a:pt x="12142" y="63"/>
                    </a:moveTo>
                    <a:cubicBezTo>
                      <a:pt x="12097" y="400"/>
                      <a:pt x="11702" y="3184"/>
                      <a:pt x="10385" y="6990"/>
                    </a:cubicBezTo>
                    <a:cubicBezTo>
                      <a:pt x="9090" y="10715"/>
                      <a:pt x="6619" y="16215"/>
                      <a:pt x="218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2209" y="21293"/>
                    </a:lnTo>
                    <a:lnTo>
                      <a:pt x="2220" y="21282"/>
                    </a:lnTo>
                    <a:cubicBezTo>
                      <a:pt x="4183" y="19062"/>
                      <a:pt x="5929" y="16563"/>
                      <a:pt x="7412" y="13853"/>
                    </a:cubicBezTo>
                    <a:cubicBezTo>
                      <a:pt x="8599" y="11691"/>
                      <a:pt x="9619" y="9387"/>
                      <a:pt x="10441" y="7007"/>
                    </a:cubicBezTo>
                    <a:cubicBezTo>
                      <a:pt x="11845" y="2962"/>
                      <a:pt x="12205" y="63"/>
                      <a:pt x="12210" y="34"/>
                    </a:cubicBezTo>
                    <a:lnTo>
                      <a:pt x="122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95" name="Google Shape;195;p11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>
                <a:off x="-19325" y="2563192"/>
                <a:ext cx="261561" cy="112218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98" name="Google Shape;198;p11"/>
              <p:cNvSpPr/>
              <p:nvPr/>
            </p:nvSpPr>
            <p:spPr>
              <a:xfrm>
                <a:off x="-22700" y="2559094"/>
                <a:ext cx="268311" cy="120414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199" name="Google Shape;199;p11"/>
              <p:cNvSpPr/>
              <p:nvPr/>
            </p:nvSpPr>
            <p:spPr>
              <a:xfrm>
                <a:off x="-22700" y="2671795"/>
                <a:ext cx="1174734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974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2169" y="63"/>
                    </a:lnTo>
                    <a:cubicBezTo>
                      <a:pt x="2185" y="393"/>
                      <a:pt x="2369" y="3503"/>
                      <a:pt x="3315" y="7411"/>
                    </a:cubicBezTo>
                    <a:cubicBezTo>
                      <a:pt x="3903" y="9831"/>
                      <a:pt x="4663" y="12074"/>
                      <a:pt x="5575" y="14081"/>
                    </a:cubicBezTo>
                    <a:cubicBezTo>
                      <a:pt x="6717" y="16598"/>
                      <a:pt x="8097" y="18742"/>
                      <a:pt x="9688" y="20471"/>
                    </a:cubicBezTo>
                    <a:cubicBezTo>
                      <a:pt x="9695" y="20480"/>
                      <a:pt x="9703" y="20485"/>
                      <a:pt x="9712" y="20485"/>
                    </a:cubicBezTo>
                    <a:cubicBezTo>
                      <a:pt x="9719" y="20485"/>
                      <a:pt x="9726" y="20482"/>
                      <a:pt x="9734" y="20477"/>
                    </a:cubicBezTo>
                    <a:cubicBezTo>
                      <a:pt x="9745" y="20466"/>
                      <a:pt x="9745" y="20443"/>
                      <a:pt x="9734" y="20432"/>
                    </a:cubicBezTo>
                    <a:cubicBezTo>
                      <a:pt x="6146" y="16529"/>
                      <a:pt x="4291" y="11189"/>
                      <a:pt x="3373" y="7400"/>
                    </a:cubicBezTo>
                    <a:cubicBezTo>
                      <a:pt x="2380" y="3287"/>
                      <a:pt x="2232" y="63"/>
                      <a:pt x="2225" y="29"/>
                    </a:cubicBez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202" name="Google Shape;202;p11"/>
            <p:cNvGrpSpPr/>
            <p:nvPr/>
          </p:nvGrpSpPr>
          <p:grpSpPr>
            <a:xfrm flipH="1">
              <a:off x="7404745" y="-18675"/>
              <a:ext cx="1761955" cy="5162002"/>
              <a:chOff x="-22700" y="0"/>
              <a:chExt cx="1471853" cy="5143485"/>
            </a:xfrm>
          </p:grpSpPr>
          <p:sp>
            <p:nvSpPr>
              <p:cNvPr id="203" name="Google Shape;203;p11"/>
              <p:cNvSpPr/>
              <p:nvPr/>
            </p:nvSpPr>
            <p:spPr>
              <a:xfrm>
                <a:off x="-22700" y="0"/>
                <a:ext cx="1471853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12211" h="21293" extrusionOk="0">
                    <a:moveTo>
                      <a:pt x="12142" y="63"/>
                    </a:moveTo>
                    <a:cubicBezTo>
                      <a:pt x="12097" y="400"/>
                      <a:pt x="11702" y="3184"/>
                      <a:pt x="10385" y="6990"/>
                    </a:cubicBezTo>
                    <a:cubicBezTo>
                      <a:pt x="9090" y="10715"/>
                      <a:pt x="6619" y="16215"/>
                      <a:pt x="218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2209" y="21293"/>
                    </a:lnTo>
                    <a:lnTo>
                      <a:pt x="2220" y="21282"/>
                    </a:lnTo>
                    <a:cubicBezTo>
                      <a:pt x="4183" y="19062"/>
                      <a:pt x="5929" y="16563"/>
                      <a:pt x="7412" y="13853"/>
                    </a:cubicBezTo>
                    <a:cubicBezTo>
                      <a:pt x="8599" y="11691"/>
                      <a:pt x="9619" y="9387"/>
                      <a:pt x="10441" y="7007"/>
                    </a:cubicBezTo>
                    <a:cubicBezTo>
                      <a:pt x="11845" y="2962"/>
                      <a:pt x="12205" y="63"/>
                      <a:pt x="12210" y="34"/>
                    </a:cubicBezTo>
                    <a:lnTo>
                      <a:pt x="122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04" name="Google Shape;204;p11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>
                <a:off x="-19325" y="2563192"/>
                <a:ext cx="261561" cy="112218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>
                <a:off x="-22700" y="2559094"/>
                <a:ext cx="268311" cy="120414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08" name="Google Shape;208;p11"/>
              <p:cNvSpPr/>
              <p:nvPr/>
            </p:nvSpPr>
            <p:spPr>
              <a:xfrm>
                <a:off x="-22700" y="2671795"/>
                <a:ext cx="1174734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974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2169" y="63"/>
                    </a:lnTo>
                    <a:cubicBezTo>
                      <a:pt x="2185" y="393"/>
                      <a:pt x="2369" y="3503"/>
                      <a:pt x="3315" y="7411"/>
                    </a:cubicBezTo>
                    <a:cubicBezTo>
                      <a:pt x="3903" y="9831"/>
                      <a:pt x="4663" y="12074"/>
                      <a:pt x="5575" y="14081"/>
                    </a:cubicBezTo>
                    <a:cubicBezTo>
                      <a:pt x="6717" y="16598"/>
                      <a:pt x="8097" y="18742"/>
                      <a:pt x="9688" y="20471"/>
                    </a:cubicBezTo>
                    <a:cubicBezTo>
                      <a:pt x="9695" y="20480"/>
                      <a:pt x="9703" y="20485"/>
                      <a:pt x="9712" y="20485"/>
                    </a:cubicBezTo>
                    <a:cubicBezTo>
                      <a:pt x="9719" y="20485"/>
                      <a:pt x="9726" y="20482"/>
                      <a:pt x="9734" y="20477"/>
                    </a:cubicBezTo>
                    <a:cubicBezTo>
                      <a:pt x="9745" y="20466"/>
                      <a:pt x="9745" y="20443"/>
                      <a:pt x="9734" y="20432"/>
                    </a:cubicBezTo>
                    <a:cubicBezTo>
                      <a:pt x="6146" y="16529"/>
                      <a:pt x="4291" y="11189"/>
                      <a:pt x="3373" y="7400"/>
                    </a:cubicBezTo>
                    <a:cubicBezTo>
                      <a:pt x="2380" y="3287"/>
                      <a:pt x="2232" y="63"/>
                      <a:pt x="2225" y="29"/>
                    </a:cubicBez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09" name="Google Shape;209;p11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211" name="Google Shape;211;p11"/>
            <p:cNvSpPr/>
            <p:nvPr/>
          </p:nvSpPr>
          <p:spPr>
            <a:xfrm>
              <a:off x="-22700" y="4805499"/>
              <a:ext cx="9189469" cy="337976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212" name="Google Shape;212;p11"/>
          <p:cNvSpPr/>
          <p:nvPr/>
        </p:nvSpPr>
        <p:spPr>
          <a:xfrm>
            <a:off x="593233" y="2595172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13" name="Google Shape;213;p11"/>
          <p:cNvSpPr/>
          <p:nvPr/>
        </p:nvSpPr>
        <p:spPr>
          <a:xfrm>
            <a:off x="2440173" y="285570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14" name="Google Shape;214;p11"/>
          <p:cNvSpPr/>
          <p:nvPr/>
        </p:nvSpPr>
        <p:spPr>
          <a:xfrm>
            <a:off x="5805200" y="112056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15" name="Google Shape;215;p11"/>
          <p:cNvSpPr txBox="1">
            <a:spLocks noGrp="1"/>
          </p:cNvSpPr>
          <p:nvPr>
            <p:ph type="title" hasCustomPrompt="1"/>
          </p:nvPr>
        </p:nvSpPr>
        <p:spPr>
          <a:xfrm>
            <a:off x="2721450" y="1212250"/>
            <a:ext cx="3701100" cy="172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16" name="Google Shape;216;p11"/>
          <p:cNvSpPr txBox="1">
            <a:spLocks noGrp="1"/>
          </p:cNvSpPr>
          <p:nvPr>
            <p:ph type="subTitle" idx="1"/>
          </p:nvPr>
        </p:nvSpPr>
        <p:spPr>
          <a:xfrm>
            <a:off x="2721450" y="3036375"/>
            <a:ext cx="3701100" cy="7611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71272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06644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13"/>
          <p:cNvGrpSpPr/>
          <p:nvPr/>
        </p:nvGrpSpPr>
        <p:grpSpPr>
          <a:xfrm>
            <a:off x="-22699" y="-18550"/>
            <a:ext cx="1085059" cy="5162002"/>
            <a:chOff x="-22700" y="0"/>
            <a:chExt cx="1035757" cy="5143485"/>
          </a:xfrm>
        </p:grpSpPr>
        <p:sp>
          <p:nvSpPr>
            <p:cNvPr id="220" name="Google Shape;220;p13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226" name="Google Shape;226;p13"/>
          <p:cNvSpPr/>
          <p:nvPr/>
        </p:nvSpPr>
        <p:spPr>
          <a:xfrm>
            <a:off x="-22699" y="4805500"/>
            <a:ext cx="9189469" cy="337976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grpSp>
        <p:nvGrpSpPr>
          <p:cNvPr id="227" name="Google Shape;227;p13"/>
          <p:cNvGrpSpPr/>
          <p:nvPr/>
        </p:nvGrpSpPr>
        <p:grpSpPr>
          <a:xfrm flipH="1">
            <a:off x="8081727" y="-18550"/>
            <a:ext cx="1085059" cy="5162002"/>
            <a:chOff x="-22700" y="0"/>
            <a:chExt cx="1035757" cy="5143485"/>
          </a:xfrm>
        </p:grpSpPr>
        <p:sp>
          <p:nvSpPr>
            <p:cNvPr id="228" name="Google Shape;228;p13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234" name="Google Shape;234;p13"/>
          <p:cNvSpPr/>
          <p:nvPr/>
        </p:nvSpPr>
        <p:spPr>
          <a:xfrm>
            <a:off x="411653" y="3677785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35" name="Google Shape;235;p13"/>
          <p:cNvSpPr/>
          <p:nvPr/>
        </p:nvSpPr>
        <p:spPr>
          <a:xfrm>
            <a:off x="1383575" y="157806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36" name="Google Shape;236;p13"/>
          <p:cNvSpPr/>
          <p:nvPr/>
        </p:nvSpPr>
        <p:spPr>
          <a:xfrm>
            <a:off x="5318482" y="-79928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37" name="Google Shape;237;p13"/>
          <p:cNvSpPr txBox="1">
            <a:spLocks noGrp="1"/>
          </p:cNvSpPr>
          <p:nvPr>
            <p:ph type="subTitle" idx="1"/>
          </p:nvPr>
        </p:nvSpPr>
        <p:spPr>
          <a:xfrm>
            <a:off x="713225" y="2195674"/>
            <a:ext cx="23055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3"/>
          <p:cNvSpPr txBox="1">
            <a:spLocks noGrp="1"/>
          </p:cNvSpPr>
          <p:nvPr>
            <p:ph type="title" hasCustomPrompt="1"/>
          </p:nvPr>
        </p:nvSpPr>
        <p:spPr>
          <a:xfrm>
            <a:off x="1626875" y="1237625"/>
            <a:ext cx="478200" cy="39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9" name="Google Shape;239;p13"/>
          <p:cNvSpPr txBox="1">
            <a:spLocks noGrp="1"/>
          </p:cNvSpPr>
          <p:nvPr>
            <p:ph type="subTitle" idx="2"/>
          </p:nvPr>
        </p:nvSpPr>
        <p:spPr>
          <a:xfrm>
            <a:off x="713225" y="1800513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0" name="Google Shape;240;p13"/>
          <p:cNvSpPr txBox="1">
            <a:spLocks noGrp="1"/>
          </p:cNvSpPr>
          <p:nvPr>
            <p:ph type="title" idx="3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3"/>
          <p:cNvSpPr txBox="1">
            <a:spLocks noGrp="1"/>
          </p:cNvSpPr>
          <p:nvPr>
            <p:ph type="subTitle" idx="4"/>
          </p:nvPr>
        </p:nvSpPr>
        <p:spPr>
          <a:xfrm>
            <a:off x="3419250" y="2195674"/>
            <a:ext cx="23055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title" idx="5" hasCustomPrompt="1"/>
          </p:nvPr>
        </p:nvSpPr>
        <p:spPr>
          <a:xfrm>
            <a:off x="4332900" y="1237625"/>
            <a:ext cx="478200" cy="39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3" name="Google Shape;243;p13"/>
          <p:cNvSpPr txBox="1">
            <a:spLocks noGrp="1"/>
          </p:cNvSpPr>
          <p:nvPr>
            <p:ph type="subTitle" idx="6"/>
          </p:nvPr>
        </p:nvSpPr>
        <p:spPr>
          <a:xfrm>
            <a:off x="3419250" y="1800513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4" name="Google Shape;244;p13"/>
          <p:cNvSpPr txBox="1">
            <a:spLocks noGrp="1"/>
          </p:cNvSpPr>
          <p:nvPr>
            <p:ph type="subTitle" idx="7"/>
          </p:nvPr>
        </p:nvSpPr>
        <p:spPr>
          <a:xfrm>
            <a:off x="6125275" y="2195674"/>
            <a:ext cx="23055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13"/>
          <p:cNvSpPr txBox="1">
            <a:spLocks noGrp="1"/>
          </p:cNvSpPr>
          <p:nvPr>
            <p:ph type="title" idx="8" hasCustomPrompt="1"/>
          </p:nvPr>
        </p:nvSpPr>
        <p:spPr>
          <a:xfrm>
            <a:off x="7038925" y="1237625"/>
            <a:ext cx="478200" cy="39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6" name="Google Shape;246;p13"/>
          <p:cNvSpPr txBox="1">
            <a:spLocks noGrp="1"/>
          </p:cNvSpPr>
          <p:nvPr>
            <p:ph type="subTitle" idx="9"/>
          </p:nvPr>
        </p:nvSpPr>
        <p:spPr>
          <a:xfrm>
            <a:off x="6125275" y="1800513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7" name="Google Shape;247;p13"/>
          <p:cNvSpPr txBox="1">
            <a:spLocks noGrp="1"/>
          </p:cNvSpPr>
          <p:nvPr>
            <p:ph type="subTitle" idx="13"/>
          </p:nvPr>
        </p:nvSpPr>
        <p:spPr>
          <a:xfrm>
            <a:off x="713225" y="3978573"/>
            <a:ext cx="23055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13"/>
          <p:cNvSpPr txBox="1">
            <a:spLocks noGrp="1"/>
          </p:cNvSpPr>
          <p:nvPr>
            <p:ph type="title" idx="14" hasCustomPrompt="1"/>
          </p:nvPr>
        </p:nvSpPr>
        <p:spPr>
          <a:xfrm>
            <a:off x="1626875" y="3020525"/>
            <a:ext cx="478200" cy="39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9" name="Google Shape;249;p13"/>
          <p:cNvSpPr txBox="1">
            <a:spLocks noGrp="1"/>
          </p:cNvSpPr>
          <p:nvPr>
            <p:ph type="subTitle" idx="15"/>
          </p:nvPr>
        </p:nvSpPr>
        <p:spPr>
          <a:xfrm>
            <a:off x="713225" y="3583413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0" name="Google Shape;250;p13"/>
          <p:cNvSpPr txBox="1">
            <a:spLocks noGrp="1"/>
          </p:cNvSpPr>
          <p:nvPr>
            <p:ph type="subTitle" idx="16"/>
          </p:nvPr>
        </p:nvSpPr>
        <p:spPr>
          <a:xfrm>
            <a:off x="3419250" y="3978573"/>
            <a:ext cx="23055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13"/>
          <p:cNvSpPr txBox="1">
            <a:spLocks noGrp="1"/>
          </p:cNvSpPr>
          <p:nvPr>
            <p:ph type="title" idx="17" hasCustomPrompt="1"/>
          </p:nvPr>
        </p:nvSpPr>
        <p:spPr>
          <a:xfrm>
            <a:off x="4332900" y="3020525"/>
            <a:ext cx="478200" cy="39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2" name="Google Shape;252;p13"/>
          <p:cNvSpPr txBox="1">
            <a:spLocks noGrp="1"/>
          </p:cNvSpPr>
          <p:nvPr>
            <p:ph type="subTitle" idx="18"/>
          </p:nvPr>
        </p:nvSpPr>
        <p:spPr>
          <a:xfrm>
            <a:off x="3419250" y="3583413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3" name="Google Shape;253;p13"/>
          <p:cNvSpPr txBox="1">
            <a:spLocks noGrp="1"/>
          </p:cNvSpPr>
          <p:nvPr>
            <p:ph type="subTitle" idx="19"/>
          </p:nvPr>
        </p:nvSpPr>
        <p:spPr>
          <a:xfrm>
            <a:off x="6125275" y="3978573"/>
            <a:ext cx="23055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3"/>
          <p:cNvSpPr txBox="1">
            <a:spLocks noGrp="1"/>
          </p:cNvSpPr>
          <p:nvPr>
            <p:ph type="title" idx="20" hasCustomPrompt="1"/>
          </p:nvPr>
        </p:nvSpPr>
        <p:spPr>
          <a:xfrm>
            <a:off x="7038925" y="3020525"/>
            <a:ext cx="478200" cy="39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5" name="Google Shape;255;p13"/>
          <p:cNvSpPr txBox="1">
            <a:spLocks noGrp="1"/>
          </p:cNvSpPr>
          <p:nvPr>
            <p:ph type="subTitle" idx="21"/>
          </p:nvPr>
        </p:nvSpPr>
        <p:spPr>
          <a:xfrm>
            <a:off x="6125275" y="3583413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00329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14"/>
          <p:cNvGrpSpPr/>
          <p:nvPr/>
        </p:nvGrpSpPr>
        <p:grpSpPr>
          <a:xfrm>
            <a:off x="-22699" y="-18550"/>
            <a:ext cx="1085059" cy="5162002"/>
            <a:chOff x="-22700" y="0"/>
            <a:chExt cx="1035757" cy="5143485"/>
          </a:xfrm>
        </p:grpSpPr>
        <p:sp>
          <p:nvSpPr>
            <p:cNvPr id="258" name="Google Shape;258;p14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264" name="Google Shape;264;p14"/>
          <p:cNvSpPr/>
          <p:nvPr/>
        </p:nvSpPr>
        <p:spPr>
          <a:xfrm>
            <a:off x="-22699" y="4805501"/>
            <a:ext cx="9189469" cy="338001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65" name="Google Shape;265;p14"/>
          <p:cNvSpPr/>
          <p:nvPr/>
        </p:nvSpPr>
        <p:spPr>
          <a:xfrm>
            <a:off x="329632" y="2903747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66" name="Google Shape;266;p14"/>
          <p:cNvSpPr/>
          <p:nvPr/>
        </p:nvSpPr>
        <p:spPr>
          <a:xfrm>
            <a:off x="8638147" y="902695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67" name="Google Shape;267;p14"/>
          <p:cNvSpPr/>
          <p:nvPr/>
        </p:nvSpPr>
        <p:spPr>
          <a:xfrm>
            <a:off x="3461126" y="-196520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68" name="Google Shape;268;p14"/>
          <p:cNvSpPr/>
          <p:nvPr/>
        </p:nvSpPr>
        <p:spPr>
          <a:xfrm>
            <a:off x="8826979" y="3949273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69" name="Google Shape;269;p14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961955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oogle Shape;271;p15"/>
          <p:cNvGrpSpPr/>
          <p:nvPr/>
        </p:nvGrpSpPr>
        <p:grpSpPr>
          <a:xfrm flipH="1">
            <a:off x="8081727" y="-18550"/>
            <a:ext cx="1085059" cy="5162002"/>
            <a:chOff x="-22700" y="0"/>
            <a:chExt cx="1035757" cy="5143485"/>
          </a:xfrm>
        </p:grpSpPr>
        <p:sp>
          <p:nvSpPr>
            <p:cNvPr id="272" name="Google Shape;272;p15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73" name="Google Shape;273;p15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277" name="Google Shape;277;p15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278" name="Google Shape;278;p15"/>
          <p:cNvSpPr/>
          <p:nvPr/>
        </p:nvSpPr>
        <p:spPr>
          <a:xfrm>
            <a:off x="-22699" y="4805501"/>
            <a:ext cx="9189469" cy="338001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79" name="Google Shape;279;p15"/>
          <p:cNvSpPr/>
          <p:nvPr/>
        </p:nvSpPr>
        <p:spPr>
          <a:xfrm>
            <a:off x="8566758" y="3100247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80" name="Google Shape;280;p15"/>
          <p:cNvSpPr/>
          <p:nvPr/>
        </p:nvSpPr>
        <p:spPr>
          <a:xfrm>
            <a:off x="5968447" y="-90081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81" name="Google Shape;281;p15"/>
          <p:cNvSpPr/>
          <p:nvPr/>
        </p:nvSpPr>
        <p:spPr>
          <a:xfrm>
            <a:off x="237776" y="387518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82" name="Google Shape;282;p15"/>
          <p:cNvSpPr/>
          <p:nvPr/>
        </p:nvSpPr>
        <p:spPr>
          <a:xfrm>
            <a:off x="374104" y="3909022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283" name="Google Shape;283;p15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02203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16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286" name="Google Shape;286;p16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287" name="Google Shape;287;p16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88" name="Google Shape;288;p16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89" name="Google Shape;289;p16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90" name="Google Shape;290;p16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91" name="Google Shape;291;p16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92" name="Google Shape;292;p16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293" name="Google Shape;293;p16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294" name="Google Shape;294;p16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95" name="Google Shape;295;p16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96" name="Google Shape;296;p16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97" name="Google Shape;297;p16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98" name="Google Shape;298;p16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299" name="Google Shape;299;p16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300" name="Google Shape;300;p16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301" name="Google Shape;301;p16"/>
          <p:cNvSpPr/>
          <p:nvPr/>
        </p:nvSpPr>
        <p:spPr>
          <a:xfrm>
            <a:off x="1928101" y="-27745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02" name="Google Shape;302;p16"/>
          <p:cNvSpPr/>
          <p:nvPr/>
        </p:nvSpPr>
        <p:spPr>
          <a:xfrm>
            <a:off x="6742529" y="-18553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03" name="Google Shape;303;p16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25950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305;p17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306" name="Google Shape;306;p17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307" name="Google Shape;307;p17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08" name="Google Shape;308;p17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09" name="Google Shape;309;p17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10" name="Google Shape;310;p17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11" name="Google Shape;311;p17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12" name="Google Shape;312;p17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313" name="Google Shape;313;p17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314" name="Google Shape;314;p17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15" name="Google Shape;315;p17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16" name="Google Shape;316;p17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17" name="Google Shape;317;p17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18" name="Google Shape;318;p17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19" name="Google Shape;319;p17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320" name="Google Shape;320;p17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321" name="Google Shape;321;p17"/>
          <p:cNvSpPr/>
          <p:nvPr/>
        </p:nvSpPr>
        <p:spPr>
          <a:xfrm>
            <a:off x="8517373" y="3064082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22" name="Google Shape;322;p17"/>
          <p:cNvSpPr/>
          <p:nvPr/>
        </p:nvSpPr>
        <p:spPr>
          <a:xfrm>
            <a:off x="5837375" y="-18545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23" name="Google Shape;323;p17"/>
          <p:cNvSpPr/>
          <p:nvPr/>
        </p:nvSpPr>
        <p:spPr>
          <a:xfrm>
            <a:off x="383003" y="3087910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24" name="Google Shape;324;p17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8653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6" name="Google Shape;326;p18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327" name="Google Shape;327;p18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328" name="Google Shape;328;p18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29" name="Google Shape;329;p18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30" name="Google Shape;330;p18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31" name="Google Shape;331;p18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32" name="Google Shape;332;p18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33" name="Google Shape;333;p18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334" name="Google Shape;334;p18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335" name="Google Shape;335;p18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36" name="Google Shape;336;p18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37" name="Google Shape;337;p18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38" name="Google Shape;338;p18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39" name="Google Shape;339;p18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40" name="Google Shape;340;p18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341" name="Google Shape;341;p18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342" name="Google Shape;342;p18"/>
          <p:cNvSpPr/>
          <p:nvPr/>
        </p:nvSpPr>
        <p:spPr>
          <a:xfrm>
            <a:off x="8430907" y="2533372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43" name="Google Shape;343;p18"/>
          <p:cNvSpPr/>
          <p:nvPr/>
        </p:nvSpPr>
        <p:spPr>
          <a:xfrm>
            <a:off x="1353498" y="73245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44" name="Google Shape;344;p18"/>
          <p:cNvSpPr/>
          <p:nvPr/>
        </p:nvSpPr>
        <p:spPr>
          <a:xfrm>
            <a:off x="7549226" y="87881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45" name="Google Shape;345;p18"/>
          <p:cNvSpPr/>
          <p:nvPr/>
        </p:nvSpPr>
        <p:spPr>
          <a:xfrm>
            <a:off x="415253" y="3007672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46" name="Google Shape;346;p18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54796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9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49" name="Google Shape;349;p19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350" name="Google Shape;350;p19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351" name="Google Shape;351;p19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52" name="Google Shape;352;p19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53" name="Google Shape;353;p19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54" name="Google Shape;354;p19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55" name="Google Shape;355;p19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56" name="Google Shape;356;p19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357" name="Google Shape;357;p19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358" name="Google Shape;358;p19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59" name="Google Shape;359;p19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60" name="Google Shape;360;p19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61" name="Google Shape;361;p19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62" name="Google Shape;362;p19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63" name="Google Shape;363;p19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364" name="Google Shape;364;p19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365" name="Google Shape;365;p19"/>
          <p:cNvSpPr/>
          <p:nvPr/>
        </p:nvSpPr>
        <p:spPr>
          <a:xfrm>
            <a:off x="1993158" y="180071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66" name="Google Shape;366;p19"/>
          <p:cNvSpPr/>
          <p:nvPr/>
        </p:nvSpPr>
        <p:spPr>
          <a:xfrm>
            <a:off x="5592798" y="-76655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67" name="Google Shape;367;p19"/>
          <p:cNvSpPr/>
          <p:nvPr/>
        </p:nvSpPr>
        <p:spPr>
          <a:xfrm>
            <a:off x="7669951" y="133980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68" name="Google Shape;368;p19"/>
          <p:cNvSpPr/>
          <p:nvPr/>
        </p:nvSpPr>
        <p:spPr>
          <a:xfrm>
            <a:off x="409829" y="3157747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3219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0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71" name="Google Shape;371;p20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372" name="Google Shape;372;p20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373" name="Google Shape;373;p20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74" name="Google Shape;374;p20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75" name="Google Shape;375;p20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76" name="Google Shape;376;p20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77" name="Google Shape;377;p20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78" name="Google Shape;378;p20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379" name="Google Shape;379;p20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380" name="Google Shape;380;p20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81" name="Google Shape;381;p20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82" name="Google Shape;382;p20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83" name="Google Shape;383;p20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84" name="Google Shape;384;p20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385" name="Google Shape;385;p20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386" name="Google Shape;386;p20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387" name="Google Shape;387;p20"/>
          <p:cNvSpPr/>
          <p:nvPr/>
        </p:nvSpPr>
        <p:spPr>
          <a:xfrm>
            <a:off x="374197" y="2713082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88" name="Google Shape;388;p20"/>
          <p:cNvSpPr/>
          <p:nvPr/>
        </p:nvSpPr>
        <p:spPr>
          <a:xfrm>
            <a:off x="1700050" y="-93895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389" name="Google Shape;389;p20"/>
          <p:cNvSpPr/>
          <p:nvPr/>
        </p:nvSpPr>
        <p:spPr>
          <a:xfrm>
            <a:off x="6312653" y="-84703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8446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21"/>
          <p:cNvGrpSpPr/>
          <p:nvPr/>
        </p:nvGrpSpPr>
        <p:grpSpPr>
          <a:xfrm flipH="1">
            <a:off x="8081727" y="-18550"/>
            <a:ext cx="1085059" cy="5162002"/>
            <a:chOff x="-22700" y="0"/>
            <a:chExt cx="1035757" cy="5143485"/>
          </a:xfrm>
        </p:grpSpPr>
        <p:sp>
          <p:nvSpPr>
            <p:cNvPr id="392" name="Google Shape;392;p21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393" name="Google Shape;393;p21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394" name="Google Shape;394;p21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395" name="Google Shape;395;p21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396" name="Google Shape;396;p21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397" name="Google Shape;397;p21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398" name="Google Shape;398;p21"/>
          <p:cNvSpPr/>
          <p:nvPr/>
        </p:nvSpPr>
        <p:spPr>
          <a:xfrm>
            <a:off x="-22699" y="4805501"/>
            <a:ext cx="9189469" cy="338001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grpSp>
        <p:nvGrpSpPr>
          <p:cNvPr id="399" name="Google Shape;399;p21"/>
          <p:cNvGrpSpPr/>
          <p:nvPr/>
        </p:nvGrpSpPr>
        <p:grpSpPr>
          <a:xfrm>
            <a:off x="-22699" y="-18550"/>
            <a:ext cx="1085059" cy="5162002"/>
            <a:chOff x="-22700" y="0"/>
            <a:chExt cx="1035757" cy="5143485"/>
          </a:xfrm>
        </p:grpSpPr>
        <p:sp>
          <p:nvSpPr>
            <p:cNvPr id="400" name="Google Shape;400;p21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401" name="Google Shape;401;p21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402" name="Google Shape;402;p21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403" name="Google Shape;403;p21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404" name="Google Shape;404;p21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405" name="Google Shape;405;p21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406" name="Google Shape;406;p21"/>
          <p:cNvSpPr/>
          <p:nvPr/>
        </p:nvSpPr>
        <p:spPr>
          <a:xfrm>
            <a:off x="8504257" y="2769596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2252347" y="206270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08" name="Google Shape;408;p21"/>
          <p:cNvSpPr/>
          <p:nvPr/>
        </p:nvSpPr>
        <p:spPr>
          <a:xfrm>
            <a:off x="6623525" y="6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09" name="Google Shape;409;p21"/>
          <p:cNvSpPr/>
          <p:nvPr/>
        </p:nvSpPr>
        <p:spPr>
          <a:xfrm>
            <a:off x="496904" y="3038248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10" name="Google Shape;410;p21"/>
          <p:cNvSpPr txBox="1">
            <a:spLocks noGrp="1"/>
          </p:cNvSpPr>
          <p:nvPr>
            <p:ph type="title"/>
          </p:nvPr>
        </p:nvSpPr>
        <p:spPr>
          <a:xfrm>
            <a:off x="1542150" y="3446650"/>
            <a:ext cx="60597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42150" y="1979225"/>
            <a:ext cx="6059700" cy="13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04154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22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414" name="Google Shape;414;p22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415" name="Google Shape;415;p22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16" name="Google Shape;416;p22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17" name="Google Shape;417;p22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18" name="Google Shape;418;p22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19" name="Google Shape;419;p22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20" name="Google Shape;420;p22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421" name="Google Shape;421;p22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422" name="Google Shape;422;p22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23" name="Google Shape;423;p22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24" name="Google Shape;424;p22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25" name="Google Shape;425;p22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26" name="Google Shape;426;p22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27" name="Google Shape;427;p22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428" name="Google Shape;428;p22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429" name="Google Shape;429;p22"/>
          <p:cNvSpPr/>
          <p:nvPr/>
        </p:nvSpPr>
        <p:spPr>
          <a:xfrm>
            <a:off x="3091747" y="-18555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30" name="Google Shape;430;p22"/>
          <p:cNvSpPr/>
          <p:nvPr/>
        </p:nvSpPr>
        <p:spPr>
          <a:xfrm>
            <a:off x="7173575" y="165705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31" name="Google Shape;431;p22"/>
          <p:cNvSpPr txBox="1">
            <a:spLocks noGrp="1"/>
          </p:cNvSpPr>
          <p:nvPr>
            <p:ph type="title"/>
          </p:nvPr>
        </p:nvSpPr>
        <p:spPr>
          <a:xfrm>
            <a:off x="936413" y="1099663"/>
            <a:ext cx="3461100" cy="179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22"/>
          <p:cNvSpPr txBox="1">
            <a:spLocks noGrp="1"/>
          </p:cNvSpPr>
          <p:nvPr>
            <p:ph type="subTitle" idx="1"/>
          </p:nvPr>
        </p:nvSpPr>
        <p:spPr>
          <a:xfrm>
            <a:off x="936413" y="2997438"/>
            <a:ext cx="34611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22"/>
          <p:cNvSpPr>
            <a:spLocks noGrp="1"/>
          </p:cNvSpPr>
          <p:nvPr>
            <p:ph type="pic" idx="2"/>
          </p:nvPr>
        </p:nvSpPr>
        <p:spPr>
          <a:xfrm>
            <a:off x="5192588" y="1194000"/>
            <a:ext cx="2755200" cy="27555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431677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" name="Google Shape;435;p23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436" name="Google Shape;436;p23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437" name="Google Shape;437;p23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38" name="Google Shape;438;p23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39" name="Google Shape;439;p23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40" name="Google Shape;440;p23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41" name="Google Shape;441;p23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42" name="Google Shape;442;p23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443" name="Google Shape;443;p23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444" name="Google Shape;444;p23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45" name="Google Shape;445;p23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46" name="Google Shape;446;p23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47" name="Google Shape;447;p23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48" name="Google Shape;448;p23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49" name="Google Shape;449;p23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450" name="Google Shape;450;p23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451" name="Google Shape;451;p23"/>
          <p:cNvSpPr/>
          <p:nvPr/>
        </p:nvSpPr>
        <p:spPr>
          <a:xfrm>
            <a:off x="3204847" y="151420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52" name="Google Shape;452;p23"/>
          <p:cNvSpPr/>
          <p:nvPr/>
        </p:nvSpPr>
        <p:spPr>
          <a:xfrm>
            <a:off x="7495550" y="235530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53" name="Google Shape;453;p23"/>
          <p:cNvSpPr txBox="1">
            <a:spLocks noGrp="1"/>
          </p:cNvSpPr>
          <p:nvPr>
            <p:ph type="title"/>
          </p:nvPr>
        </p:nvSpPr>
        <p:spPr>
          <a:xfrm>
            <a:off x="5137838" y="1334713"/>
            <a:ext cx="2892000" cy="133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23"/>
          <p:cNvSpPr txBox="1">
            <a:spLocks noGrp="1"/>
          </p:cNvSpPr>
          <p:nvPr>
            <p:ph type="subTitle" idx="1"/>
          </p:nvPr>
        </p:nvSpPr>
        <p:spPr>
          <a:xfrm>
            <a:off x="5137838" y="2774375"/>
            <a:ext cx="2892000" cy="10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03624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6" name="Google Shape;456;p24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457" name="Google Shape;457;p24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458" name="Google Shape;458;p24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59" name="Google Shape;459;p24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60" name="Google Shape;460;p24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61" name="Google Shape;461;p24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62" name="Google Shape;462;p24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63" name="Google Shape;463;p24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464" name="Google Shape;464;p24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465" name="Google Shape;465;p24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66" name="Google Shape;466;p24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472" name="Google Shape;472;p24"/>
          <p:cNvSpPr/>
          <p:nvPr/>
        </p:nvSpPr>
        <p:spPr>
          <a:xfrm>
            <a:off x="8526508" y="3440372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73" name="Google Shape;473;p24"/>
          <p:cNvSpPr/>
          <p:nvPr/>
        </p:nvSpPr>
        <p:spPr>
          <a:xfrm>
            <a:off x="6062372" y="-116905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74" name="Google Shape;474;p24"/>
          <p:cNvSpPr/>
          <p:nvPr/>
        </p:nvSpPr>
        <p:spPr>
          <a:xfrm>
            <a:off x="1726876" y="125456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75" name="Google Shape;475;p24"/>
          <p:cNvSpPr/>
          <p:nvPr/>
        </p:nvSpPr>
        <p:spPr>
          <a:xfrm>
            <a:off x="315929" y="2681623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76" name="Google Shape;476;p24"/>
          <p:cNvSpPr txBox="1">
            <a:spLocks noGrp="1"/>
          </p:cNvSpPr>
          <p:nvPr>
            <p:ph type="title"/>
          </p:nvPr>
        </p:nvSpPr>
        <p:spPr>
          <a:xfrm>
            <a:off x="1397750" y="1241950"/>
            <a:ext cx="2892000" cy="133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24"/>
          <p:cNvSpPr txBox="1">
            <a:spLocks noGrp="1"/>
          </p:cNvSpPr>
          <p:nvPr>
            <p:ph type="subTitle" idx="1"/>
          </p:nvPr>
        </p:nvSpPr>
        <p:spPr>
          <a:xfrm>
            <a:off x="1397750" y="2681613"/>
            <a:ext cx="2892000" cy="10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880670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oogle Shape;479;p25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480" name="Google Shape;480;p25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481" name="Google Shape;481;p25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82" name="Google Shape;482;p25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83" name="Google Shape;483;p25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84" name="Google Shape;484;p25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85" name="Google Shape;485;p25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86" name="Google Shape;486;p25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487" name="Google Shape;487;p25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488" name="Google Shape;488;p25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89" name="Google Shape;489;p25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90" name="Google Shape;490;p25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91" name="Google Shape;491;p25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92" name="Google Shape;492;p25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493" name="Google Shape;493;p25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494" name="Google Shape;494;p25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495" name="Google Shape;495;p25"/>
          <p:cNvSpPr/>
          <p:nvPr/>
        </p:nvSpPr>
        <p:spPr>
          <a:xfrm>
            <a:off x="369883" y="2836646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96" name="Google Shape;496;p25"/>
          <p:cNvSpPr/>
          <p:nvPr/>
        </p:nvSpPr>
        <p:spPr>
          <a:xfrm>
            <a:off x="4383151" y="6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97" name="Google Shape;497;p25"/>
          <p:cNvSpPr/>
          <p:nvPr/>
        </p:nvSpPr>
        <p:spPr>
          <a:xfrm>
            <a:off x="8430766" y="2151573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498" name="Google Shape;498;p25"/>
          <p:cNvSpPr txBox="1">
            <a:spLocks noGrp="1"/>
          </p:cNvSpPr>
          <p:nvPr>
            <p:ph type="title"/>
          </p:nvPr>
        </p:nvSpPr>
        <p:spPr>
          <a:xfrm>
            <a:off x="4465525" y="1241950"/>
            <a:ext cx="2892000" cy="133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25"/>
          <p:cNvSpPr txBox="1">
            <a:spLocks noGrp="1"/>
          </p:cNvSpPr>
          <p:nvPr>
            <p:ph type="subTitle" idx="1"/>
          </p:nvPr>
        </p:nvSpPr>
        <p:spPr>
          <a:xfrm>
            <a:off x="4465525" y="2681613"/>
            <a:ext cx="2892000" cy="10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02181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" name="Google Shape;501;p26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502" name="Google Shape;502;p26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503" name="Google Shape;503;p26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04" name="Google Shape;504;p26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05" name="Google Shape;505;p26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06" name="Google Shape;506;p26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07" name="Google Shape;507;p26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08" name="Google Shape;508;p26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509" name="Google Shape;509;p26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510" name="Google Shape;510;p26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11" name="Google Shape;511;p26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12" name="Google Shape;512;p26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13" name="Google Shape;513;p26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14" name="Google Shape;514;p26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15" name="Google Shape;515;p26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516" name="Google Shape;516;p26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517" name="Google Shape;517;p26"/>
          <p:cNvSpPr txBox="1">
            <a:spLocks noGrp="1"/>
          </p:cNvSpPr>
          <p:nvPr>
            <p:ph type="subTitle" idx="1"/>
          </p:nvPr>
        </p:nvSpPr>
        <p:spPr>
          <a:xfrm>
            <a:off x="2029950" y="1518850"/>
            <a:ext cx="5084100" cy="27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26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18425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27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521" name="Google Shape;521;p27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522" name="Google Shape;522;p27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23" name="Google Shape;523;p27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24" name="Google Shape;524;p27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25" name="Google Shape;525;p27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26" name="Google Shape;526;p27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27" name="Google Shape;527;p27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528" name="Google Shape;528;p27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529" name="Google Shape;529;p27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30" name="Google Shape;530;p27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31" name="Google Shape;531;p27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32" name="Google Shape;532;p27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33" name="Google Shape;533;p27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34" name="Google Shape;534;p27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535" name="Google Shape;535;p27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536" name="Google Shape;536;p27"/>
          <p:cNvSpPr/>
          <p:nvPr/>
        </p:nvSpPr>
        <p:spPr>
          <a:xfrm>
            <a:off x="1966333" y="-4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537" name="Google Shape;537;p27"/>
          <p:cNvSpPr/>
          <p:nvPr/>
        </p:nvSpPr>
        <p:spPr>
          <a:xfrm>
            <a:off x="7229523" y="58620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538" name="Google Shape;538;p27"/>
          <p:cNvSpPr/>
          <p:nvPr/>
        </p:nvSpPr>
        <p:spPr>
          <a:xfrm>
            <a:off x="8582225" y="2819006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539" name="Google Shape;539;p27"/>
          <p:cNvSpPr/>
          <p:nvPr/>
        </p:nvSpPr>
        <p:spPr>
          <a:xfrm>
            <a:off x="421079" y="3381322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540" name="Google Shape;540;p27"/>
          <p:cNvSpPr txBox="1">
            <a:spLocks noGrp="1"/>
          </p:cNvSpPr>
          <p:nvPr>
            <p:ph type="subTitle" idx="1"/>
          </p:nvPr>
        </p:nvSpPr>
        <p:spPr>
          <a:xfrm>
            <a:off x="4417950" y="1334750"/>
            <a:ext cx="35898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27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7894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438683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4114800"/>
            <a:ext cx="8458200" cy="390525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1" y="457200"/>
            <a:ext cx="3008313" cy="360045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457200"/>
            <a:ext cx="5340350" cy="3600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8"/>
          <p:cNvSpPr txBox="1">
            <a:spLocks noGrp="1"/>
          </p:cNvSpPr>
          <p:nvPr>
            <p:ph type="subTitle" idx="1"/>
          </p:nvPr>
        </p:nvSpPr>
        <p:spPr>
          <a:xfrm>
            <a:off x="2718801" y="2921700"/>
            <a:ext cx="3706500" cy="105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28"/>
          <p:cNvSpPr txBox="1">
            <a:spLocks noGrp="1"/>
          </p:cNvSpPr>
          <p:nvPr>
            <p:ph type="title"/>
          </p:nvPr>
        </p:nvSpPr>
        <p:spPr>
          <a:xfrm>
            <a:off x="2718801" y="847600"/>
            <a:ext cx="37065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45" name="Google Shape;545;p28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546" name="Google Shape;546;p28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547" name="Google Shape;547;p28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48" name="Google Shape;548;p28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49" name="Google Shape;549;p28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50" name="Google Shape;550;p28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51" name="Google Shape;551;p28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52" name="Google Shape;552;p28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553" name="Google Shape;553;p28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554" name="Google Shape;554;p28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55" name="Google Shape;555;p28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56" name="Google Shape;556;p28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57" name="Google Shape;557;p28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58" name="Google Shape;558;p28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59" name="Google Shape;559;p28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560" name="Google Shape;560;p28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561" name="Google Shape;561;p28"/>
          <p:cNvSpPr/>
          <p:nvPr/>
        </p:nvSpPr>
        <p:spPr>
          <a:xfrm>
            <a:off x="4300328" y="106273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6019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29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564" name="Google Shape;564;p29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565" name="Google Shape;565;p29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66" name="Google Shape;566;p29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67" name="Google Shape;567;p29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68" name="Google Shape;568;p29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69" name="Google Shape;569;p29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70" name="Google Shape;570;p29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571" name="Google Shape;571;p29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572" name="Google Shape;572;p29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73" name="Google Shape;573;p29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74" name="Google Shape;574;p29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75" name="Google Shape;575;p29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76" name="Google Shape;576;p29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77" name="Google Shape;577;p29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578" name="Google Shape;578;p29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579" name="Google Shape;579;p29"/>
          <p:cNvSpPr/>
          <p:nvPr/>
        </p:nvSpPr>
        <p:spPr>
          <a:xfrm>
            <a:off x="8566758" y="2650847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580" name="Google Shape;580;p29"/>
          <p:cNvSpPr/>
          <p:nvPr/>
        </p:nvSpPr>
        <p:spPr>
          <a:xfrm>
            <a:off x="2662923" y="-23355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581" name="Google Shape;581;p29"/>
          <p:cNvSpPr/>
          <p:nvPr/>
        </p:nvSpPr>
        <p:spPr>
          <a:xfrm>
            <a:off x="7267501" y="-8720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582" name="Google Shape;582;p29"/>
          <p:cNvSpPr/>
          <p:nvPr/>
        </p:nvSpPr>
        <p:spPr>
          <a:xfrm>
            <a:off x="383003" y="2862622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583" name="Google Shape;583;p29"/>
          <p:cNvSpPr txBox="1">
            <a:spLocks noGrp="1"/>
          </p:cNvSpPr>
          <p:nvPr>
            <p:ph type="subTitle" idx="1"/>
          </p:nvPr>
        </p:nvSpPr>
        <p:spPr>
          <a:xfrm>
            <a:off x="860450" y="1133525"/>
            <a:ext cx="7423200" cy="9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84" name="Google Shape;584;p29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4638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6" name="Google Shape;586;p30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587" name="Google Shape;587;p30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588" name="Google Shape;588;p30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89" name="Google Shape;589;p30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90" name="Google Shape;590;p30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91" name="Google Shape;591;p30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92" name="Google Shape;592;p30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93" name="Google Shape;593;p30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594" name="Google Shape;594;p30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595" name="Google Shape;595;p30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96" name="Google Shape;596;p30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97" name="Google Shape;597;p30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98" name="Google Shape;598;p30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599" name="Google Shape;599;p30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00" name="Google Shape;600;p30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601" name="Google Shape;601;p30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602" name="Google Shape;602;p30"/>
          <p:cNvSpPr/>
          <p:nvPr/>
        </p:nvSpPr>
        <p:spPr>
          <a:xfrm>
            <a:off x="4340998" y="-23355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603" name="Google Shape;603;p30"/>
          <p:cNvSpPr/>
          <p:nvPr/>
        </p:nvSpPr>
        <p:spPr>
          <a:xfrm>
            <a:off x="492526" y="3345443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604" name="Google Shape;604;p30"/>
          <p:cNvSpPr/>
          <p:nvPr/>
        </p:nvSpPr>
        <p:spPr>
          <a:xfrm>
            <a:off x="8593279" y="3059872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605" name="Google Shape;605;p30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30"/>
          <p:cNvSpPr txBox="1">
            <a:spLocks noGrp="1"/>
          </p:cNvSpPr>
          <p:nvPr>
            <p:ph type="subTitle" idx="1"/>
          </p:nvPr>
        </p:nvSpPr>
        <p:spPr>
          <a:xfrm>
            <a:off x="812713" y="1133525"/>
            <a:ext cx="3718200" cy="34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7" name="Google Shape;607;p30"/>
          <p:cNvSpPr txBox="1">
            <a:spLocks noGrp="1"/>
          </p:cNvSpPr>
          <p:nvPr>
            <p:ph type="subTitle" idx="2"/>
          </p:nvPr>
        </p:nvSpPr>
        <p:spPr>
          <a:xfrm>
            <a:off x="4613088" y="1133525"/>
            <a:ext cx="3718200" cy="34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665857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31"/>
          <p:cNvGrpSpPr/>
          <p:nvPr/>
        </p:nvGrpSpPr>
        <p:grpSpPr>
          <a:xfrm>
            <a:off x="-22699" y="-18550"/>
            <a:ext cx="1085059" cy="5162002"/>
            <a:chOff x="-22700" y="0"/>
            <a:chExt cx="1035757" cy="5143485"/>
          </a:xfrm>
        </p:grpSpPr>
        <p:sp>
          <p:nvSpPr>
            <p:cNvPr id="610" name="Google Shape;610;p31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11" name="Google Shape;611;p31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14" name="Google Shape;614;p31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616" name="Google Shape;616;p31"/>
          <p:cNvSpPr/>
          <p:nvPr/>
        </p:nvSpPr>
        <p:spPr>
          <a:xfrm>
            <a:off x="-22699" y="4805501"/>
            <a:ext cx="9189469" cy="338001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grpSp>
        <p:nvGrpSpPr>
          <p:cNvPr id="617" name="Google Shape;617;p31"/>
          <p:cNvGrpSpPr/>
          <p:nvPr/>
        </p:nvGrpSpPr>
        <p:grpSpPr>
          <a:xfrm flipH="1">
            <a:off x="8081727" y="-18550"/>
            <a:ext cx="1085059" cy="5162002"/>
            <a:chOff x="-22700" y="0"/>
            <a:chExt cx="1035757" cy="5143485"/>
          </a:xfrm>
        </p:grpSpPr>
        <p:sp>
          <p:nvSpPr>
            <p:cNvPr id="618" name="Google Shape;618;p31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20" name="Google Shape;620;p31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21" name="Google Shape;621;p31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624" name="Google Shape;624;p31"/>
          <p:cNvSpPr/>
          <p:nvPr/>
        </p:nvSpPr>
        <p:spPr>
          <a:xfrm>
            <a:off x="1783323" y="176545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625" name="Google Shape;625;p31"/>
          <p:cNvSpPr/>
          <p:nvPr/>
        </p:nvSpPr>
        <p:spPr>
          <a:xfrm>
            <a:off x="7205248" y="-79905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626" name="Google Shape;626;p31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31"/>
          <p:cNvSpPr txBox="1">
            <a:spLocks noGrp="1"/>
          </p:cNvSpPr>
          <p:nvPr>
            <p:ph type="subTitle" idx="1"/>
          </p:nvPr>
        </p:nvSpPr>
        <p:spPr>
          <a:xfrm>
            <a:off x="1031725" y="1537050"/>
            <a:ext cx="3377700" cy="272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31"/>
          <p:cNvSpPr txBox="1">
            <a:spLocks noGrp="1"/>
          </p:cNvSpPr>
          <p:nvPr>
            <p:ph type="subTitle" idx="2"/>
          </p:nvPr>
        </p:nvSpPr>
        <p:spPr>
          <a:xfrm>
            <a:off x="4734675" y="1537050"/>
            <a:ext cx="3377700" cy="12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31"/>
          <p:cNvSpPr txBox="1">
            <a:spLocks noGrp="1"/>
          </p:cNvSpPr>
          <p:nvPr>
            <p:ph type="subTitle" idx="3"/>
          </p:nvPr>
        </p:nvSpPr>
        <p:spPr>
          <a:xfrm>
            <a:off x="4734675" y="2976150"/>
            <a:ext cx="3377700" cy="12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31"/>
          <p:cNvSpPr/>
          <p:nvPr/>
        </p:nvSpPr>
        <p:spPr>
          <a:xfrm rot="-4246965">
            <a:off x="8531623" y="3143946"/>
            <a:ext cx="188833" cy="333230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631" name="Google Shape;631;p31"/>
          <p:cNvSpPr/>
          <p:nvPr/>
        </p:nvSpPr>
        <p:spPr>
          <a:xfrm>
            <a:off x="443300" y="2429181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1877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3" name="Google Shape;633;p32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634" name="Google Shape;634;p32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635" name="Google Shape;635;p32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36" name="Google Shape;636;p32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37" name="Google Shape;637;p32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38" name="Google Shape;638;p32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39" name="Google Shape;639;p32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40" name="Google Shape;640;p32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641" name="Google Shape;641;p32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642" name="Google Shape;642;p32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43" name="Google Shape;643;p32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44" name="Google Shape;644;p32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45" name="Google Shape;645;p32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46" name="Google Shape;646;p32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47" name="Google Shape;647;p32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648" name="Google Shape;648;p32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649" name="Google Shape;649;p32"/>
          <p:cNvSpPr/>
          <p:nvPr/>
        </p:nvSpPr>
        <p:spPr>
          <a:xfrm>
            <a:off x="6341800" y="87881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650" name="Google Shape;650;p32"/>
          <p:cNvSpPr/>
          <p:nvPr/>
        </p:nvSpPr>
        <p:spPr>
          <a:xfrm>
            <a:off x="2717303" y="-3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651" name="Google Shape;651;p32"/>
          <p:cNvSpPr txBox="1">
            <a:spLocks noGrp="1"/>
          </p:cNvSpPr>
          <p:nvPr>
            <p:ph type="subTitle" idx="1"/>
          </p:nvPr>
        </p:nvSpPr>
        <p:spPr>
          <a:xfrm>
            <a:off x="713225" y="3712275"/>
            <a:ext cx="23853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2" name="Google Shape;652;p32"/>
          <p:cNvSpPr txBox="1">
            <a:spLocks noGrp="1"/>
          </p:cNvSpPr>
          <p:nvPr>
            <p:ph type="subTitle" idx="2"/>
          </p:nvPr>
        </p:nvSpPr>
        <p:spPr>
          <a:xfrm>
            <a:off x="713225" y="3317125"/>
            <a:ext cx="23853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53" name="Google Shape;653;p32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32"/>
          <p:cNvSpPr txBox="1">
            <a:spLocks noGrp="1"/>
          </p:cNvSpPr>
          <p:nvPr>
            <p:ph type="subTitle" idx="3"/>
          </p:nvPr>
        </p:nvSpPr>
        <p:spPr>
          <a:xfrm>
            <a:off x="3379354" y="2806350"/>
            <a:ext cx="23853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32"/>
          <p:cNvSpPr txBox="1">
            <a:spLocks noGrp="1"/>
          </p:cNvSpPr>
          <p:nvPr>
            <p:ph type="subTitle" idx="4"/>
          </p:nvPr>
        </p:nvSpPr>
        <p:spPr>
          <a:xfrm>
            <a:off x="3379354" y="2411200"/>
            <a:ext cx="23853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56" name="Google Shape;656;p32"/>
          <p:cNvSpPr txBox="1">
            <a:spLocks noGrp="1"/>
          </p:cNvSpPr>
          <p:nvPr>
            <p:ph type="subTitle" idx="5"/>
          </p:nvPr>
        </p:nvSpPr>
        <p:spPr>
          <a:xfrm>
            <a:off x="6045470" y="3712275"/>
            <a:ext cx="23853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7" name="Google Shape;657;p32"/>
          <p:cNvSpPr txBox="1">
            <a:spLocks noGrp="1"/>
          </p:cNvSpPr>
          <p:nvPr>
            <p:ph type="subTitle" idx="6"/>
          </p:nvPr>
        </p:nvSpPr>
        <p:spPr>
          <a:xfrm>
            <a:off x="6045470" y="3317125"/>
            <a:ext cx="23853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905561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9" name="Google Shape;659;p33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660" name="Google Shape;660;p33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661" name="Google Shape;661;p33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62" name="Google Shape;662;p33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63" name="Google Shape;663;p33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64" name="Google Shape;664;p33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65" name="Google Shape;665;p33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66" name="Google Shape;666;p33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667" name="Google Shape;667;p33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668" name="Google Shape;668;p33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69" name="Google Shape;669;p33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70" name="Google Shape;670;p33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71" name="Google Shape;671;p33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72" name="Google Shape;672;p33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73" name="Google Shape;673;p33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674" name="Google Shape;674;p33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675" name="Google Shape;675;p33"/>
          <p:cNvSpPr/>
          <p:nvPr/>
        </p:nvSpPr>
        <p:spPr>
          <a:xfrm>
            <a:off x="2154157" y="-4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676" name="Google Shape;676;p33"/>
          <p:cNvSpPr/>
          <p:nvPr/>
        </p:nvSpPr>
        <p:spPr>
          <a:xfrm>
            <a:off x="6294004" y="106273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677" name="Google Shape;677;p33"/>
          <p:cNvSpPr txBox="1">
            <a:spLocks noGrp="1"/>
          </p:cNvSpPr>
          <p:nvPr>
            <p:ph type="subTitle" idx="1"/>
          </p:nvPr>
        </p:nvSpPr>
        <p:spPr>
          <a:xfrm>
            <a:off x="713225" y="3712275"/>
            <a:ext cx="23853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33"/>
          <p:cNvSpPr txBox="1">
            <a:spLocks noGrp="1"/>
          </p:cNvSpPr>
          <p:nvPr>
            <p:ph type="subTitle" idx="2"/>
          </p:nvPr>
        </p:nvSpPr>
        <p:spPr>
          <a:xfrm>
            <a:off x="713225" y="3317125"/>
            <a:ext cx="23853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79" name="Google Shape;679;p33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33"/>
          <p:cNvSpPr txBox="1">
            <a:spLocks noGrp="1"/>
          </p:cNvSpPr>
          <p:nvPr>
            <p:ph type="subTitle" idx="3"/>
          </p:nvPr>
        </p:nvSpPr>
        <p:spPr>
          <a:xfrm>
            <a:off x="3379355" y="3712275"/>
            <a:ext cx="23853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33"/>
          <p:cNvSpPr txBox="1">
            <a:spLocks noGrp="1"/>
          </p:cNvSpPr>
          <p:nvPr>
            <p:ph type="subTitle" idx="4"/>
          </p:nvPr>
        </p:nvSpPr>
        <p:spPr>
          <a:xfrm>
            <a:off x="3379355" y="3317125"/>
            <a:ext cx="23853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82" name="Google Shape;682;p33"/>
          <p:cNvSpPr txBox="1">
            <a:spLocks noGrp="1"/>
          </p:cNvSpPr>
          <p:nvPr>
            <p:ph type="subTitle" idx="5"/>
          </p:nvPr>
        </p:nvSpPr>
        <p:spPr>
          <a:xfrm>
            <a:off x="6045472" y="3712275"/>
            <a:ext cx="23853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33"/>
          <p:cNvSpPr txBox="1">
            <a:spLocks noGrp="1"/>
          </p:cNvSpPr>
          <p:nvPr>
            <p:ph type="subTitle" idx="6"/>
          </p:nvPr>
        </p:nvSpPr>
        <p:spPr>
          <a:xfrm>
            <a:off x="6045472" y="3317125"/>
            <a:ext cx="23853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84" name="Google Shape;684;p33"/>
          <p:cNvSpPr>
            <a:spLocks noGrp="1"/>
          </p:cNvSpPr>
          <p:nvPr>
            <p:ph type="pic" idx="7"/>
          </p:nvPr>
        </p:nvSpPr>
        <p:spPr>
          <a:xfrm>
            <a:off x="1178101" y="1505869"/>
            <a:ext cx="1455600" cy="1455900"/>
          </a:xfrm>
          <a:prstGeom prst="rect">
            <a:avLst/>
          </a:prstGeom>
          <a:noFill/>
          <a:ln>
            <a:noFill/>
          </a:ln>
        </p:spPr>
      </p:sp>
      <p:sp>
        <p:nvSpPr>
          <p:cNvPr id="685" name="Google Shape;685;p33"/>
          <p:cNvSpPr>
            <a:spLocks noGrp="1"/>
          </p:cNvSpPr>
          <p:nvPr>
            <p:ph type="pic" idx="8"/>
          </p:nvPr>
        </p:nvSpPr>
        <p:spPr>
          <a:xfrm>
            <a:off x="3844205" y="1505869"/>
            <a:ext cx="1455600" cy="1455900"/>
          </a:xfrm>
          <a:prstGeom prst="rect">
            <a:avLst/>
          </a:prstGeom>
          <a:noFill/>
          <a:ln>
            <a:noFill/>
          </a:ln>
        </p:spPr>
      </p:sp>
      <p:sp>
        <p:nvSpPr>
          <p:cNvPr id="686" name="Google Shape;686;p33"/>
          <p:cNvSpPr>
            <a:spLocks noGrp="1"/>
          </p:cNvSpPr>
          <p:nvPr>
            <p:ph type="pic" idx="9"/>
          </p:nvPr>
        </p:nvSpPr>
        <p:spPr>
          <a:xfrm>
            <a:off x="6510322" y="1505869"/>
            <a:ext cx="1455600" cy="14559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1009135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8" name="Google Shape;688;p34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689" name="Google Shape;689;p34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690" name="Google Shape;690;p34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91" name="Google Shape;691;p34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92" name="Google Shape;692;p34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93" name="Google Shape;693;p34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94" name="Google Shape;694;p34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95" name="Google Shape;695;p34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696" name="Google Shape;696;p34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697" name="Google Shape;697;p34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98" name="Google Shape;698;p34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699" name="Google Shape;699;p34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00" name="Google Shape;700;p34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01" name="Google Shape;701;p34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02" name="Google Shape;702;p34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703" name="Google Shape;703;p34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704" name="Google Shape;704;p34"/>
          <p:cNvSpPr/>
          <p:nvPr/>
        </p:nvSpPr>
        <p:spPr>
          <a:xfrm>
            <a:off x="8513083" y="2809822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05" name="Google Shape;705;p34"/>
          <p:cNvSpPr/>
          <p:nvPr/>
        </p:nvSpPr>
        <p:spPr>
          <a:xfrm>
            <a:off x="7269748" y="-18555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06" name="Google Shape;706;p34"/>
          <p:cNvSpPr/>
          <p:nvPr/>
        </p:nvSpPr>
        <p:spPr>
          <a:xfrm>
            <a:off x="496904" y="2934547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07" name="Google Shape;707;p34"/>
          <p:cNvSpPr txBox="1">
            <a:spLocks noGrp="1"/>
          </p:cNvSpPr>
          <p:nvPr>
            <p:ph type="subTitle" idx="1"/>
          </p:nvPr>
        </p:nvSpPr>
        <p:spPr>
          <a:xfrm>
            <a:off x="1062188" y="1955700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8" name="Google Shape;708;p34"/>
          <p:cNvSpPr txBox="1">
            <a:spLocks noGrp="1"/>
          </p:cNvSpPr>
          <p:nvPr>
            <p:ph type="subTitle" idx="2"/>
          </p:nvPr>
        </p:nvSpPr>
        <p:spPr>
          <a:xfrm>
            <a:off x="1062188" y="1560550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09" name="Google Shape;709;p34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0" name="Google Shape;710;p34"/>
          <p:cNvSpPr txBox="1">
            <a:spLocks noGrp="1"/>
          </p:cNvSpPr>
          <p:nvPr>
            <p:ph type="subTitle" idx="3"/>
          </p:nvPr>
        </p:nvSpPr>
        <p:spPr>
          <a:xfrm>
            <a:off x="1062188" y="3539075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34"/>
          <p:cNvSpPr txBox="1">
            <a:spLocks noGrp="1"/>
          </p:cNvSpPr>
          <p:nvPr>
            <p:ph type="subTitle" idx="4"/>
          </p:nvPr>
        </p:nvSpPr>
        <p:spPr>
          <a:xfrm>
            <a:off x="1062188" y="3143925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12" name="Google Shape;712;p34"/>
          <p:cNvSpPr txBox="1">
            <a:spLocks noGrp="1"/>
          </p:cNvSpPr>
          <p:nvPr>
            <p:ph type="subTitle" idx="5"/>
          </p:nvPr>
        </p:nvSpPr>
        <p:spPr>
          <a:xfrm>
            <a:off x="5754413" y="1955700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3" name="Google Shape;713;p34"/>
          <p:cNvSpPr txBox="1">
            <a:spLocks noGrp="1"/>
          </p:cNvSpPr>
          <p:nvPr>
            <p:ph type="subTitle" idx="6"/>
          </p:nvPr>
        </p:nvSpPr>
        <p:spPr>
          <a:xfrm>
            <a:off x="5754413" y="1560550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14" name="Google Shape;714;p34"/>
          <p:cNvSpPr txBox="1">
            <a:spLocks noGrp="1"/>
          </p:cNvSpPr>
          <p:nvPr>
            <p:ph type="subTitle" idx="7"/>
          </p:nvPr>
        </p:nvSpPr>
        <p:spPr>
          <a:xfrm>
            <a:off x="5754413" y="3539075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5" name="Google Shape;715;p34"/>
          <p:cNvSpPr txBox="1">
            <a:spLocks noGrp="1"/>
          </p:cNvSpPr>
          <p:nvPr>
            <p:ph type="subTitle" idx="8"/>
          </p:nvPr>
        </p:nvSpPr>
        <p:spPr>
          <a:xfrm>
            <a:off x="5754413" y="3143925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41525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35"/>
          <p:cNvSpPr txBox="1">
            <a:spLocks noGrp="1"/>
          </p:cNvSpPr>
          <p:nvPr>
            <p:ph type="subTitle" idx="1"/>
          </p:nvPr>
        </p:nvSpPr>
        <p:spPr>
          <a:xfrm>
            <a:off x="2185350" y="2017550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35"/>
          <p:cNvSpPr txBox="1">
            <a:spLocks noGrp="1"/>
          </p:cNvSpPr>
          <p:nvPr>
            <p:ph type="subTitle" idx="2"/>
          </p:nvPr>
        </p:nvSpPr>
        <p:spPr>
          <a:xfrm>
            <a:off x="2185350" y="1622400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19" name="Google Shape;719;p35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20" name="Google Shape;720;p35"/>
          <p:cNvSpPr txBox="1">
            <a:spLocks noGrp="1"/>
          </p:cNvSpPr>
          <p:nvPr>
            <p:ph type="subTitle" idx="3"/>
          </p:nvPr>
        </p:nvSpPr>
        <p:spPr>
          <a:xfrm>
            <a:off x="2185350" y="3600925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1" name="Google Shape;721;p35"/>
          <p:cNvSpPr txBox="1">
            <a:spLocks noGrp="1"/>
          </p:cNvSpPr>
          <p:nvPr>
            <p:ph type="subTitle" idx="4"/>
          </p:nvPr>
        </p:nvSpPr>
        <p:spPr>
          <a:xfrm>
            <a:off x="2185350" y="3205775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22" name="Google Shape;722;p35"/>
          <p:cNvSpPr txBox="1">
            <a:spLocks noGrp="1"/>
          </p:cNvSpPr>
          <p:nvPr>
            <p:ph type="subTitle" idx="5"/>
          </p:nvPr>
        </p:nvSpPr>
        <p:spPr>
          <a:xfrm>
            <a:off x="5903750" y="2017550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3" name="Google Shape;723;p35"/>
          <p:cNvSpPr txBox="1">
            <a:spLocks noGrp="1"/>
          </p:cNvSpPr>
          <p:nvPr>
            <p:ph type="subTitle" idx="6"/>
          </p:nvPr>
        </p:nvSpPr>
        <p:spPr>
          <a:xfrm>
            <a:off x="5903750" y="1622400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24" name="Google Shape;724;p35"/>
          <p:cNvSpPr txBox="1">
            <a:spLocks noGrp="1"/>
          </p:cNvSpPr>
          <p:nvPr>
            <p:ph type="subTitle" idx="7"/>
          </p:nvPr>
        </p:nvSpPr>
        <p:spPr>
          <a:xfrm>
            <a:off x="5903750" y="3600925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35"/>
          <p:cNvSpPr txBox="1">
            <a:spLocks noGrp="1"/>
          </p:cNvSpPr>
          <p:nvPr>
            <p:ph type="subTitle" idx="8"/>
          </p:nvPr>
        </p:nvSpPr>
        <p:spPr>
          <a:xfrm>
            <a:off x="5903750" y="3205775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726" name="Google Shape;726;p35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727" name="Google Shape;727;p35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728" name="Google Shape;728;p35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734" name="Google Shape;734;p35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735" name="Google Shape;735;p35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741" name="Google Shape;741;p35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742" name="Google Shape;742;p35"/>
          <p:cNvSpPr/>
          <p:nvPr/>
        </p:nvSpPr>
        <p:spPr>
          <a:xfrm>
            <a:off x="7345933" y="113297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43" name="Google Shape;743;p35"/>
          <p:cNvSpPr/>
          <p:nvPr/>
        </p:nvSpPr>
        <p:spPr>
          <a:xfrm>
            <a:off x="8441647" y="2395857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44" name="Google Shape;744;p35"/>
          <p:cNvSpPr/>
          <p:nvPr/>
        </p:nvSpPr>
        <p:spPr>
          <a:xfrm>
            <a:off x="1576979" y="253923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8382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36"/>
          <p:cNvSpPr txBox="1">
            <a:spLocks noGrp="1"/>
          </p:cNvSpPr>
          <p:nvPr>
            <p:ph type="subTitle" idx="1"/>
          </p:nvPr>
        </p:nvSpPr>
        <p:spPr>
          <a:xfrm>
            <a:off x="1977975" y="1658825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7" name="Google Shape;747;p36"/>
          <p:cNvSpPr txBox="1">
            <a:spLocks noGrp="1"/>
          </p:cNvSpPr>
          <p:nvPr>
            <p:ph type="subTitle" idx="2"/>
          </p:nvPr>
        </p:nvSpPr>
        <p:spPr>
          <a:xfrm>
            <a:off x="1977975" y="1263675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48" name="Google Shape;748;p36"/>
          <p:cNvSpPr txBox="1">
            <a:spLocks noGrp="1"/>
          </p:cNvSpPr>
          <p:nvPr>
            <p:ph type="title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p36"/>
          <p:cNvSpPr txBox="1">
            <a:spLocks noGrp="1"/>
          </p:cNvSpPr>
          <p:nvPr>
            <p:ph type="subTitle" idx="3"/>
          </p:nvPr>
        </p:nvSpPr>
        <p:spPr>
          <a:xfrm>
            <a:off x="1977975" y="2759775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36"/>
          <p:cNvSpPr txBox="1">
            <a:spLocks noGrp="1"/>
          </p:cNvSpPr>
          <p:nvPr>
            <p:ph type="subTitle" idx="4"/>
          </p:nvPr>
        </p:nvSpPr>
        <p:spPr>
          <a:xfrm>
            <a:off x="1977975" y="2364625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1" name="Google Shape;751;p36"/>
          <p:cNvSpPr txBox="1">
            <a:spLocks noGrp="1"/>
          </p:cNvSpPr>
          <p:nvPr>
            <p:ph type="subTitle" idx="5"/>
          </p:nvPr>
        </p:nvSpPr>
        <p:spPr>
          <a:xfrm>
            <a:off x="1977975" y="3860725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36"/>
          <p:cNvSpPr txBox="1">
            <a:spLocks noGrp="1"/>
          </p:cNvSpPr>
          <p:nvPr>
            <p:ph type="subTitle" idx="6"/>
          </p:nvPr>
        </p:nvSpPr>
        <p:spPr>
          <a:xfrm>
            <a:off x="1977975" y="3465575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3" name="Google Shape;753;p36"/>
          <p:cNvSpPr txBox="1">
            <a:spLocks noGrp="1"/>
          </p:cNvSpPr>
          <p:nvPr>
            <p:ph type="subTitle" idx="7"/>
          </p:nvPr>
        </p:nvSpPr>
        <p:spPr>
          <a:xfrm>
            <a:off x="5823275" y="1658825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36"/>
          <p:cNvSpPr txBox="1">
            <a:spLocks noGrp="1"/>
          </p:cNvSpPr>
          <p:nvPr>
            <p:ph type="subTitle" idx="8"/>
          </p:nvPr>
        </p:nvSpPr>
        <p:spPr>
          <a:xfrm>
            <a:off x="5823275" y="1263675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5" name="Google Shape;755;p36"/>
          <p:cNvSpPr txBox="1">
            <a:spLocks noGrp="1"/>
          </p:cNvSpPr>
          <p:nvPr>
            <p:ph type="subTitle" idx="9"/>
          </p:nvPr>
        </p:nvSpPr>
        <p:spPr>
          <a:xfrm>
            <a:off x="5823275" y="2759775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36"/>
          <p:cNvSpPr txBox="1">
            <a:spLocks noGrp="1"/>
          </p:cNvSpPr>
          <p:nvPr>
            <p:ph type="subTitle" idx="13"/>
          </p:nvPr>
        </p:nvSpPr>
        <p:spPr>
          <a:xfrm>
            <a:off x="5823275" y="2364625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7" name="Google Shape;757;p36"/>
          <p:cNvSpPr txBox="1">
            <a:spLocks noGrp="1"/>
          </p:cNvSpPr>
          <p:nvPr>
            <p:ph type="subTitle" idx="14"/>
          </p:nvPr>
        </p:nvSpPr>
        <p:spPr>
          <a:xfrm>
            <a:off x="5823275" y="3860725"/>
            <a:ext cx="23274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8" name="Google Shape;758;p36"/>
          <p:cNvSpPr txBox="1">
            <a:spLocks noGrp="1"/>
          </p:cNvSpPr>
          <p:nvPr>
            <p:ph type="subTitle" idx="15"/>
          </p:nvPr>
        </p:nvSpPr>
        <p:spPr>
          <a:xfrm>
            <a:off x="5823275" y="3465575"/>
            <a:ext cx="23274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759" name="Google Shape;759;p36"/>
          <p:cNvGrpSpPr/>
          <p:nvPr/>
        </p:nvGrpSpPr>
        <p:grpSpPr>
          <a:xfrm>
            <a:off x="-22699" y="-18550"/>
            <a:ext cx="1085059" cy="5162002"/>
            <a:chOff x="-22700" y="0"/>
            <a:chExt cx="1035757" cy="5143485"/>
          </a:xfrm>
        </p:grpSpPr>
        <p:sp>
          <p:nvSpPr>
            <p:cNvPr id="760" name="Google Shape;760;p36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61" name="Google Shape;761;p36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62" name="Google Shape;762;p36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63" name="Google Shape;763;p36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64" name="Google Shape;764;p36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65" name="Google Shape;765;p36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grpSp>
        <p:nvGrpSpPr>
          <p:cNvPr id="766" name="Google Shape;766;p36"/>
          <p:cNvGrpSpPr/>
          <p:nvPr/>
        </p:nvGrpSpPr>
        <p:grpSpPr>
          <a:xfrm flipH="1">
            <a:off x="8081727" y="-18550"/>
            <a:ext cx="1085059" cy="5162002"/>
            <a:chOff x="-22700" y="0"/>
            <a:chExt cx="1035757" cy="5143485"/>
          </a:xfrm>
        </p:grpSpPr>
        <p:sp>
          <p:nvSpPr>
            <p:cNvPr id="767" name="Google Shape;767;p36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68" name="Google Shape;768;p36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69" name="Google Shape;769;p36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70" name="Google Shape;770;p36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71" name="Google Shape;771;p36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72" name="Google Shape;772;p36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773" name="Google Shape;773;p36"/>
          <p:cNvSpPr/>
          <p:nvPr/>
        </p:nvSpPr>
        <p:spPr>
          <a:xfrm>
            <a:off x="-22699" y="4805501"/>
            <a:ext cx="9189469" cy="338001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74" name="Google Shape;774;p36"/>
          <p:cNvSpPr/>
          <p:nvPr/>
        </p:nvSpPr>
        <p:spPr>
          <a:xfrm>
            <a:off x="8529835" y="3019032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75" name="Google Shape;775;p36"/>
          <p:cNvSpPr/>
          <p:nvPr/>
        </p:nvSpPr>
        <p:spPr>
          <a:xfrm rot="-2486135">
            <a:off x="2625727" y="-62095"/>
            <a:ext cx="136329" cy="303981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76" name="Google Shape;776;p36"/>
          <p:cNvSpPr/>
          <p:nvPr/>
        </p:nvSpPr>
        <p:spPr>
          <a:xfrm>
            <a:off x="465826" y="3412530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633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37"/>
          <p:cNvGrpSpPr/>
          <p:nvPr/>
        </p:nvGrpSpPr>
        <p:grpSpPr>
          <a:xfrm>
            <a:off x="-22699" y="-18550"/>
            <a:ext cx="1085059" cy="5162002"/>
            <a:chOff x="-22700" y="0"/>
            <a:chExt cx="1035757" cy="5143485"/>
          </a:xfrm>
        </p:grpSpPr>
        <p:sp>
          <p:nvSpPr>
            <p:cNvPr id="779" name="Google Shape;779;p37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80" name="Google Shape;780;p37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81" name="Google Shape;781;p37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grpSp>
        <p:nvGrpSpPr>
          <p:cNvPr id="785" name="Google Shape;785;p37"/>
          <p:cNvGrpSpPr/>
          <p:nvPr/>
        </p:nvGrpSpPr>
        <p:grpSpPr>
          <a:xfrm flipH="1">
            <a:off x="8081727" y="-18550"/>
            <a:ext cx="1085059" cy="5162002"/>
            <a:chOff x="-22700" y="0"/>
            <a:chExt cx="1035757" cy="5143485"/>
          </a:xfrm>
        </p:grpSpPr>
        <p:sp>
          <p:nvSpPr>
            <p:cNvPr id="786" name="Google Shape;786;p37"/>
            <p:cNvSpPr/>
            <p:nvPr/>
          </p:nvSpPr>
          <p:spPr>
            <a:xfrm>
              <a:off x="-22700" y="0"/>
              <a:ext cx="1035757" cy="2566552"/>
            </a:xfrm>
            <a:custGeom>
              <a:avLst/>
              <a:gdLst/>
              <a:ahLst/>
              <a:cxnLst/>
              <a:rect l="l" t="t" r="r" b="b"/>
              <a:pathLst>
                <a:path w="8593" h="21293" extrusionOk="0">
                  <a:moveTo>
                    <a:pt x="8524" y="63"/>
                  </a:moveTo>
                  <a:cubicBezTo>
                    <a:pt x="8497" y="400"/>
                    <a:pt x="8216" y="3184"/>
                    <a:pt x="7292" y="6996"/>
                  </a:cubicBezTo>
                  <a:cubicBezTo>
                    <a:pt x="6380" y="10722"/>
                    <a:pt x="4645" y="16215"/>
                    <a:pt x="1535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1569" y="21293"/>
                  </a:lnTo>
                  <a:lnTo>
                    <a:pt x="1575" y="21282"/>
                  </a:lnTo>
                  <a:cubicBezTo>
                    <a:pt x="4702" y="16250"/>
                    <a:pt x="6443" y="10744"/>
                    <a:pt x="7349" y="7007"/>
                  </a:cubicBezTo>
                  <a:cubicBezTo>
                    <a:pt x="8336" y="2962"/>
                    <a:pt x="8587" y="63"/>
                    <a:pt x="8587" y="34"/>
                  </a:cubicBezTo>
                  <a:lnTo>
                    <a:pt x="8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-22700" y="0"/>
              <a:ext cx="555787" cy="2566552"/>
            </a:xfrm>
            <a:custGeom>
              <a:avLst/>
              <a:gdLst/>
              <a:ahLst/>
              <a:cxnLst/>
              <a:rect l="l" t="t" r="r" b="b"/>
              <a:pathLst>
                <a:path w="4611" h="21293" extrusionOk="0">
                  <a:moveTo>
                    <a:pt x="4542" y="63"/>
                  </a:moveTo>
                  <a:cubicBezTo>
                    <a:pt x="4526" y="394"/>
                    <a:pt x="4382" y="3178"/>
                    <a:pt x="3886" y="6996"/>
                  </a:cubicBezTo>
                  <a:cubicBezTo>
                    <a:pt x="3401" y="10722"/>
                    <a:pt x="2477" y="16215"/>
                    <a:pt x="816" y="21231"/>
                  </a:cubicBezTo>
                  <a:lnTo>
                    <a:pt x="63" y="21231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293"/>
                  </a:lnTo>
                  <a:lnTo>
                    <a:pt x="863" y="21293"/>
                  </a:lnTo>
                  <a:lnTo>
                    <a:pt x="868" y="21276"/>
                  </a:lnTo>
                  <a:cubicBezTo>
                    <a:pt x="2533" y="16244"/>
                    <a:pt x="3464" y="10738"/>
                    <a:pt x="3949" y="7001"/>
                  </a:cubicBezTo>
                  <a:cubicBezTo>
                    <a:pt x="4474" y="2956"/>
                    <a:pt x="4605" y="63"/>
                    <a:pt x="4605" y="34"/>
                  </a:cubicBezTo>
                  <a:lnTo>
                    <a:pt x="4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-19331" y="2563197"/>
              <a:ext cx="196868" cy="112220"/>
            </a:xfrm>
            <a:custGeom>
              <a:avLst/>
              <a:gdLst/>
              <a:ahLst/>
              <a:cxnLst/>
              <a:rect l="l" t="t" r="r" b="b"/>
              <a:pathLst>
                <a:path w="2170" h="931" extrusionOk="0">
                  <a:moveTo>
                    <a:pt x="1" y="0"/>
                  </a:moveTo>
                  <a:lnTo>
                    <a:pt x="1" y="930"/>
                  </a:lnTo>
                  <a:lnTo>
                    <a:pt x="2170" y="930"/>
                  </a:lnTo>
                  <a:lnTo>
                    <a:pt x="21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-22699" y="2559087"/>
              <a:ext cx="196867" cy="120417"/>
            </a:xfrm>
            <a:custGeom>
              <a:avLst/>
              <a:gdLst/>
              <a:ahLst/>
              <a:cxnLst/>
              <a:rect l="l" t="t" r="r" b="b"/>
              <a:pathLst>
                <a:path w="2226" h="999" extrusionOk="0">
                  <a:moveTo>
                    <a:pt x="2169" y="62"/>
                  </a:moveTo>
                  <a:lnTo>
                    <a:pt x="2169" y="935"/>
                  </a:lnTo>
                  <a:lnTo>
                    <a:pt x="63" y="935"/>
                  </a:lnTo>
                  <a:lnTo>
                    <a:pt x="63" y="62"/>
                  </a:lnTo>
                  <a:close/>
                  <a:moveTo>
                    <a:pt x="0" y="0"/>
                  </a:moveTo>
                  <a:lnTo>
                    <a:pt x="0" y="998"/>
                  </a:lnTo>
                  <a:lnTo>
                    <a:pt x="2225" y="998"/>
                  </a:lnTo>
                  <a:lnTo>
                    <a:pt x="22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-22700" y="2671795"/>
              <a:ext cx="783357" cy="2471691"/>
            </a:xfrm>
            <a:custGeom>
              <a:avLst/>
              <a:gdLst/>
              <a:ahLst/>
              <a:cxnLst/>
              <a:rect l="l" t="t" r="r" b="b"/>
              <a:pathLst>
                <a:path w="6499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1445" y="63"/>
                  </a:lnTo>
                  <a:cubicBezTo>
                    <a:pt x="1456" y="393"/>
                    <a:pt x="1575" y="3503"/>
                    <a:pt x="2198" y="7411"/>
                  </a:cubicBezTo>
                  <a:cubicBezTo>
                    <a:pt x="2585" y="9825"/>
                    <a:pt x="3093" y="12067"/>
                    <a:pt x="3697" y="14081"/>
                  </a:cubicBezTo>
                  <a:cubicBezTo>
                    <a:pt x="4457" y="16592"/>
                    <a:pt x="5375" y="18742"/>
                    <a:pt x="6436" y="20471"/>
                  </a:cubicBezTo>
                  <a:cubicBezTo>
                    <a:pt x="6443" y="20478"/>
                    <a:pt x="6453" y="20483"/>
                    <a:pt x="6461" y="20483"/>
                  </a:cubicBezTo>
                  <a:cubicBezTo>
                    <a:pt x="6467" y="20483"/>
                    <a:pt x="6472" y="20481"/>
                    <a:pt x="6477" y="20477"/>
                  </a:cubicBezTo>
                  <a:cubicBezTo>
                    <a:pt x="6493" y="20471"/>
                    <a:pt x="6499" y="20448"/>
                    <a:pt x="6488" y="20437"/>
                  </a:cubicBezTo>
                  <a:cubicBezTo>
                    <a:pt x="4097" y="16535"/>
                    <a:pt x="2870" y="11194"/>
                    <a:pt x="2259" y="7400"/>
                  </a:cubicBezTo>
                  <a:cubicBezTo>
                    <a:pt x="1598" y="3287"/>
                    <a:pt x="1506" y="63"/>
                    <a:pt x="1506" y="29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-22700" y="2671795"/>
              <a:ext cx="394873" cy="2471691"/>
            </a:xfrm>
            <a:custGeom>
              <a:avLst/>
              <a:gdLst/>
              <a:ahLst/>
              <a:cxnLst/>
              <a:rect l="l" t="t" r="r" b="b"/>
              <a:pathLst>
                <a:path w="3276" h="20506" extrusionOk="0">
                  <a:moveTo>
                    <a:pt x="0" y="0"/>
                  </a:moveTo>
                  <a:lnTo>
                    <a:pt x="0" y="20471"/>
                  </a:lnTo>
                  <a:cubicBezTo>
                    <a:pt x="0" y="20488"/>
                    <a:pt x="12" y="20506"/>
                    <a:pt x="29" y="20506"/>
                  </a:cubicBezTo>
                  <a:cubicBezTo>
                    <a:pt x="47" y="20506"/>
                    <a:pt x="63" y="20488"/>
                    <a:pt x="63" y="20471"/>
                  </a:cubicBezTo>
                  <a:lnTo>
                    <a:pt x="63" y="63"/>
                  </a:lnTo>
                  <a:lnTo>
                    <a:pt x="719" y="63"/>
                  </a:lnTo>
                  <a:cubicBezTo>
                    <a:pt x="726" y="400"/>
                    <a:pt x="787" y="3503"/>
                    <a:pt x="1096" y="7406"/>
                  </a:cubicBezTo>
                  <a:cubicBezTo>
                    <a:pt x="1404" y="11205"/>
                    <a:pt x="2014" y="16551"/>
                    <a:pt x="3212" y="20460"/>
                  </a:cubicBezTo>
                  <a:cubicBezTo>
                    <a:pt x="3217" y="20474"/>
                    <a:pt x="3230" y="20484"/>
                    <a:pt x="3243" y="20484"/>
                  </a:cubicBezTo>
                  <a:cubicBezTo>
                    <a:pt x="3246" y="20484"/>
                    <a:pt x="3249" y="20483"/>
                    <a:pt x="3252" y="20482"/>
                  </a:cubicBezTo>
                  <a:cubicBezTo>
                    <a:pt x="3270" y="20477"/>
                    <a:pt x="3275" y="20460"/>
                    <a:pt x="3275" y="20443"/>
                  </a:cubicBezTo>
                  <a:cubicBezTo>
                    <a:pt x="982" y="12969"/>
                    <a:pt x="782" y="161"/>
                    <a:pt x="782" y="2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792" name="Google Shape;792;p37"/>
          <p:cNvSpPr/>
          <p:nvPr/>
        </p:nvSpPr>
        <p:spPr>
          <a:xfrm>
            <a:off x="-22699" y="4805501"/>
            <a:ext cx="9189469" cy="338001"/>
          </a:xfrm>
          <a:custGeom>
            <a:avLst/>
            <a:gdLst/>
            <a:ahLst/>
            <a:cxnLst/>
            <a:rect l="l" t="t" r="r" b="b"/>
            <a:pathLst>
              <a:path w="79039" h="1720" extrusionOk="0">
                <a:moveTo>
                  <a:pt x="1" y="1"/>
                </a:moveTo>
                <a:lnTo>
                  <a:pt x="1" y="1719"/>
                </a:lnTo>
                <a:lnTo>
                  <a:pt x="79038" y="1719"/>
                </a:lnTo>
                <a:lnTo>
                  <a:pt x="790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93" name="Google Shape;793;p37"/>
          <p:cNvSpPr/>
          <p:nvPr/>
        </p:nvSpPr>
        <p:spPr>
          <a:xfrm>
            <a:off x="8504257" y="3022484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94" name="Google Shape;794;p37"/>
          <p:cNvSpPr/>
          <p:nvPr/>
        </p:nvSpPr>
        <p:spPr>
          <a:xfrm>
            <a:off x="411665" y="2684223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795" name="Google Shape;795;p37"/>
          <p:cNvSpPr txBox="1">
            <a:spLocks noGrp="1"/>
          </p:cNvSpPr>
          <p:nvPr>
            <p:ph type="title" hasCustomPrompt="1"/>
          </p:nvPr>
        </p:nvSpPr>
        <p:spPr>
          <a:xfrm>
            <a:off x="871175" y="754500"/>
            <a:ext cx="2477100" cy="888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96" name="Google Shape;796;p37"/>
          <p:cNvSpPr txBox="1">
            <a:spLocks noGrp="1"/>
          </p:cNvSpPr>
          <p:nvPr>
            <p:ph type="subTitle" idx="1"/>
          </p:nvPr>
        </p:nvSpPr>
        <p:spPr>
          <a:xfrm>
            <a:off x="871175" y="1722775"/>
            <a:ext cx="2477100" cy="736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97" name="Google Shape;797;p37"/>
          <p:cNvSpPr txBox="1">
            <a:spLocks noGrp="1"/>
          </p:cNvSpPr>
          <p:nvPr>
            <p:ph type="title" idx="2" hasCustomPrompt="1"/>
          </p:nvPr>
        </p:nvSpPr>
        <p:spPr>
          <a:xfrm>
            <a:off x="871175" y="2684225"/>
            <a:ext cx="2477100" cy="888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98" name="Google Shape;798;p37"/>
          <p:cNvSpPr txBox="1">
            <a:spLocks noGrp="1"/>
          </p:cNvSpPr>
          <p:nvPr>
            <p:ph type="subTitle" idx="3"/>
          </p:nvPr>
        </p:nvSpPr>
        <p:spPr>
          <a:xfrm>
            <a:off x="871175" y="3652500"/>
            <a:ext cx="2477100" cy="736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99" name="Google Shape;799;p37"/>
          <p:cNvSpPr txBox="1">
            <a:spLocks noGrp="1"/>
          </p:cNvSpPr>
          <p:nvPr>
            <p:ph type="title" idx="4" hasCustomPrompt="1"/>
          </p:nvPr>
        </p:nvSpPr>
        <p:spPr>
          <a:xfrm>
            <a:off x="5795725" y="754500"/>
            <a:ext cx="2477100" cy="888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00" name="Google Shape;800;p37"/>
          <p:cNvSpPr txBox="1">
            <a:spLocks noGrp="1"/>
          </p:cNvSpPr>
          <p:nvPr>
            <p:ph type="subTitle" idx="5"/>
          </p:nvPr>
        </p:nvSpPr>
        <p:spPr>
          <a:xfrm>
            <a:off x="5795725" y="1722775"/>
            <a:ext cx="2477100" cy="736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801" name="Google Shape;801;p37"/>
          <p:cNvSpPr txBox="1">
            <a:spLocks noGrp="1"/>
          </p:cNvSpPr>
          <p:nvPr>
            <p:ph type="title" idx="6" hasCustomPrompt="1"/>
          </p:nvPr>
        </p:nvSpPr>
        <p:spPr>
          <a:xfrm>
            <a:off x="5795725" y="2684225"/>
            <a:ext cx="2477100" cy="888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02" name="Google Shape;802;p37"/>
          <p:cNvSpPr txBox="1">
            <a:spLocks noGrp="1"/>
          </p:cNvSpPr>
          <p:nvPr>
            <p:ph type="subTitle" idx="7"/>
          </p:nvPr>
        </p:nvSpPr>
        <p:spPr>
          <a:xfrm>
            <a:off x="5795725" y="3652500"/>
            <a:ext cx="2477100" cy="736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731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462476"/>
            <a:ext cx="5029200" cy="27432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altLang="zh-CN" dirty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3745320"/>
            <a:ext cx="5867400" cy="391716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4149913"/>
            <a:ext cx="5867400" cy="576263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4" name="Google Shape;804;p38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805" name="Google Shape;805;p38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806" name="Google Shape;806;p38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07" name="Google Shape;807;p38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08" name="Google Shape;808;p38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09" name="Google Shape;809;p38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10" name="Google Shape;810;p38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11" name="Google Shape;811;p38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812" name="Google Shape;812;p38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813" name="Google Shape;813;p38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14" name="Google Shape;814;p38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15" name="Google Shape;815;p38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16" name="Google Shape;816;p38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17" name="Google Shape;817;p38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18" name="Google Shape;818;p38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819" name="Google Shape;819;p38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820" name="Google Shape;820;p38"/>
          <p:cNvSpPr/>
          <p:nvPr/>
        </p:nvSpPr>
        <p:spPr>
          <a:xfrm>
            <a:off x="8538322" y="3320020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821" name="Google Shape;821;p38"/>
          <p:cNvSpPr/>
          <p:nvPr/>
        </p:nvSpPr>
        <p:spPr>
          <a:xfrm>
            <a:off x="425576" y="2312181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822" name="Google Shape;822;p38"/>
          <p:cNvSpPr/>
          <p:nvPr/>
        </p:nvSpPr>
        <p:spPr>
          <a:xfrm>
            <a:off x="1837904" y="-18553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823" name="Google Shape;823;p38"/>
          <p:cNvSpPr/>
          <p:nvPr/>
        </p:nvSpPr>
        <p:spPr>
          <a:xfrm rot="-1301522">
            <a:off x="7352965" y="106273"/>
            <a:ext cx="216326" cy="285581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824" name="Google Shape;824;p38"/>
          <p:cNvSpPr txBox="1">
            <a:spLocks noGrp="1"/>
          </p:cNvSpPr>
          <p:nvPr>
            <p:ph type="title" hasCustomPrompt="1"/>
          </p:nvPr>
        </p:nvSpPr>
        <p:spPr>
          <a:xfrm>
            <a:off x="834125" y="1358225"/>
            <a:ext cx="1697700" cy="59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6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5" name="Google Shape;825;p38"/>
          <p:cNvSpPr txBox="1">
            <a:spLocks noGrp="1"/>
          </p:cNvSpPr>
          <p:nvPr>
            <p:ph type="subTitle" idx="1"/>
          </p:nvPr>
        </p:nvSpPr>
        <p:spPr>
          <a:xfrm>
            <a:off x="834113" y="3868675"/>
            <a:ext cx="16977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38"/>
          <p:cNvSpPr txBox="1">
            <a:spLocks noGrp="1"/>
          </p:cNvSpPr>
          <p:nvPr>
            <p:ph type="subTitle" idx="2"/>
          </p:nvPr>
        </p:nvSpPr>
        <p:spPr>
          <a:xfrm>
            <a:off x="834113" y="3473525"/>
            <a:ext cx="16977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27" name="Google Shape;827;p38"/>
          <p:cNvSpPr txBox="1">
            <a:spLocks noGrp="1"/>
          </p:cNvSpPr>
          <p:nvPr>
            <p:ph type="title" idx="3"/>
          </p:nvPr>
        </p:nvSpPr>
        <p:spPr>
          <a:xfrm>
            <a:off x="1062350" y="391850"/>
            <a:ext cx="7019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28" name="Google Shape;828;p38"/>
          <p:cNvSpPr txBox="1">
            <a:spLocks noGrp="1"/>
          </p:cNvSpPr>
          <p:nvPr>
            <p:ph type="subTitle" idx="4"/>
          </p:nvPr>
        </p:nvSpPr>
        <p:spPr>
          <a:xfrm>
            <a:off x="2760180" y="3868675"/>
            <a:ext cx="16977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9" name="Google Shape;829;p38"/>
          <p:cNvSpPr txBox="1">
            <a:spLocks noGrp="1"/>
          </p:cNvSpPr>
          <p:nvPr>
            <p:ph type="subTitle" idx="5"/>
          </p:nvPr>
        </p:nvSpPr>
        <p:spPr>
          <a:xfrm>
            <a:off x="2760180" y="3473525"/>
            <a:ext cx="16977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30" name="Google Shape;830;p38"/>
          <p:cNvSpPr txBox="1">
            <a:spLocks noGrp="1"/>
          </p:cNvSpPr>
          <p:nvPr>
            <p:ph type="subTitle" idx="6"/>
          </p:nvPr>
        </p:nvSpPr>
        <p:spPr>
          <a:xfrm>
            <a:off x="4686222" y="3868675"/>
            <a:ext cx="16977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1" name="Google Shape;831;p38"/>
          <p:cNvSpPr txBox="1">
            <a:spLocks noGrp="1"/>
          </p:cNvSpPr>
          <p:nvPr>
            <p:ph type="subTitle" idx="7"/>
          </p:nvPr>
        </p:nvSpPr>
        <p:spPr>
          <a:xfrm>
            <a:off x="4686222" y="3473525"/>
            <a:ext cx="16977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32" name="Google Shape;832;p38"/>
          <p:cNvSpPr txBox="1">
            <a:spLocks noGrp="1"/>
          </p:cNvSpPr>
          <p:nvPr>
            <p:ph type="subTitle" idx="8"/>
          </p:nvPr>
        </p:nvSpPr>
        <p:spPr>
          <a:xfrm>
            <a:off x="6612265" y="3868675"/>
            <a:ext cx="1697700" cy="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38"/>
          <p:cNvSpPr txBox="1">
            <a:spLocks noGrp="1"/>
          </p:cNvSpPr>
          <p:nvPr>
            <p:ph type="subTitle" idx="9"/>
          </p:nvPr>
        </p:nvSpPr>
        <p:spPr>
          <a:xfrm>
            <a:off x="6612265" y="3473525"/>
            <a:ext cx="16977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34" name="Google Shape;834;p38"/>
          <p:cNvSpPr txBox="1">
            <a:spLocks noGrp="1"/>
          </p:cNvSpPr>
          <p:nvPr>
            <p:ph type="title" idx="13" hasCustomPrompt="1"/>
          </p:nvPr>
        </p:nvSpPr>
        <p:spPr>
          <a:xfrm>
            <a:off x="2760175" y="1358225"/>
            <a:ext cx="1697700" cy="59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6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35" name="Google Shape;835;p38"/>
          <p:cNvSpPr txBox="1">
            <a:spLocks noGrp="1"/>
          </p:cNvSpPr>
          <p:nvPr>
            <p:ph type="title" idx="14" hasCustomPrompt="1"/>
          </p:nvPr>
        </p:nvSpPr>
        <p:spPr>
          <a:xfrm>
            <a:off x="4686225" y="1358225"/>
            <a:ext cx="1697700" cy="59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6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36" name="Google Shape;836;p38"/>
          <p:cNvSpPr txBox="1">
            <a:spLocks noGrp="1"/>
          </p:cNvSpPr>
          <p:nvPr>
            <p:ph type="title" idx="15" hasCustomPrompt="1"/>
          </p:nvPr>
        </p:nvSpPr>
        <p:spPr>
          <a:xfrm>
            <a:off x="6612275" y="1358225"/>
            <a:ext cx="1697700" cy="59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6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1403533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9"/>
          <p:cNvSpPr txBox="1">
            <a:spLocks noGrp="1"/>
          </p:cNvSpPr>
          <p:nvPr>
            <p:ph type="subTitle" idx="1"/>
          </p:nvPr>
        </p:nvSpPr>
        <p:spPr>
          <a:xfrm>
            <a:off x="1712775" y="2119050"/>
            <a:ext cx="4231500" cy="1260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39" name="Google Shape;839;p39"/>
          <p:cNvGrpSpPr/>
          <p:nvPr/>
        </p:nvGrpSpPr>
        <p:grpSpPr>
          <a:xfrm>
            <a:off x="-22699" y="-18675"/>
            <a:ext cx="9189469" cy="5162150"/>
            <a:chOff x="-22700" y="-18675"/>
            <a:chExt cx="9189469" cy="5162150"/>
          </a:xfrm>
        </p:grpSpPr>
        <p:grpSp>
          <p:nvGrpSpPr>
            <p:cNvPr id="840" name="Google Shape;840;p39"/>
            <p:cNvGrpSpPr/>
            <p:nvPr/>
          </p:nvGrpSpPr>
          <p:grpSpPr>
            <a:xfrm>
              <a:off x="-22700" y="-18550"/>
              <a:ext cx="1761955" cy="5162002"/>
              <a:chOff x="-22700" y="0"/>
              <a:chExt cx="1471853" cy="5143485"/>
            </a:xfrm>
          </p:grpSpPr>
          <p:sp>
            <p:nvSpPr>
              <p:cNvPr id="841" name="Google Shape;841;p39"/>
              <p:cNvSpPr/>
              <p:nvPr/>
            </p:nvSpPr>
            <p:spPr>
              <a:xfrm>
                <a:off x="-22700" y="0"/>
                <a:ext cx="1471853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12211" h="21293" extrusionOk="0">
                    <a:moveTo>
                      <a:pt x="12142" y="63"/>
                    </a:moveTo>
                    <a:cubicBezTo>
                      <a:pt x="12097" y="400"/>
                      <a:pt x="11702" y="3184"/>
                      <a:pt x="10385" y="6990"/>
                    </a:cubicBezTo>
                    <a:cubicBezTo>
                      <a:pt x="9090" y="10715"/>
                      <a:pt x="6619" y="16215"/>
                      <a:pt x="218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2209" y="21293"/>
                    </a:lnTo>
                    <a:lnTo>
                      <a:pt x="2220" y="21282"/>
                    </a:lnTo>
                    <a:cubicBezTo>
                      <a:pt x="4183" y="19062"/>
                      <a:pt x="5929" y="16563"/>
                      <a:pt x="7412" y="13853"/>
                    </a:cubicBezTo>
                    <a:cubicBezTo>
                      <a:pt x="8599" y="11691"/>
                      <a:pt x="9619" y="9387"/>
                      <a:pt x="10441" y="7007"/>
                    </a:cubicBezTo>
                    <a:cubicBezTo>
                      <a:pt x="11845" y="2962"/>
                      <a:pt x="12205" y="63"/>
                      <a:pt x="12210" y="34"/>
                    </a:cubicBezTo>
                    <a:lnTo>
                      <a:pt x="122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42" name="Google Shape;842;p39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43" name="Google Shape;843;p39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44" name="Google Shape;844;p39"/>
              <p:cNvSpPr/>
              <p:nvPr/>
            </p:nvSpPr>
            <p:spPr>
              <a:xfrm>
                <a:off x="-19325" y="2563192"/>
                <a:ext cx="261561" cy="112218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45" name="Google Shape;845;p39"/>
              <p:cNvSpPr/>
              <p:nvPr/>
            </p:nvSpPr>
            <p:spPr>
              <a:xfrm>
                <a:off x="-22700" y="2559094"/>
                <a:ext cx="268311" cy="120414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46" name="Google Shape;846;p39"/>
              <p:cNvSpPr/>
              <p:nvPr/>
            </p:nvSpPr>
            <p:spPr>
              <a:xfrm>
                <a:off x="-22700" y="2671795"/>
                <a:ext cx="1174734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974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2169" y="63"/>
                    </a:lnTo>
                    <a:cubicBezTo>
                      <a:pt x="2185" y="393"/>
                      <a:pt x="2369" y="3503"/>
                      <a:pt x="3315" y="7411"/>
                    </a:cubicBezTo>
                    <a:cubicBezTo>
                      <a:pt x="3903" y="9831"/>
                      <a:pt x="4663" y="12074"/>
                      <a:pt x="5575" y="14081"/>
                    </a:cubicBezTo>
                    <a:cubicBezTo>
                      <a:pt x="6717" y="16598"/>
                      <a:pt x="8097" y="18742"/>
                      <a:pt x="9688" y="20471"/>
                    </a:cubicBezTo>
                    <a:cubicBezTo>
                      <a:pt x="9695" y="20480"/>
                      <a:pt x="9703" y="20485"/>
                      <a:pt x="9712" y="20485"/>
                    </a:cubicBezTo>
                    <a:cubicBezTo>
                      <a:pt x="9719" y="20485"/>
                      <a:pt x="9726" y="20482"/>
                      <a:pt x="9734" y="20477"/>
                    </a:cubicBezTo>
                    <a:cubicBezTo>
                      <a:pt x="9745" y="20466"/>
                      <a:pt x="9745" y="20443"/>
                      <a:pt x="9734" y="20432"/>
                    </a:cubicBezTo>
                    <a:cubicBezTo>
                      <a:pt x="6146" y="16529"/>
                      <a:pt x="4291" y="11189"/>
                      <a:pt x="3373" y="7400"/>
                    </a:cubicBezTo>
                    <a:cubicBezTo>
                      <a:pt x="2380" y="3287"/>
                      <a:pt x="2232" y="63"/>
                      <a:pt x="2225" y="29"/>
                    </a:cubicBez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47" name="Google Shape;847;p39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48" name="Google Shape;848;p39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849" name="Google Shape;849;p39"/>
            <p:cNvGrpSpPr/>
            <p:nvPr/>
          </p:nvGrpSpPr>
          <p:grpSpPr>
            <a:xfrm flipH="1">
              <a:off x="7404745" y="-18675"/>
              <a:ext cx="1761955" cy="5162002"/>
              <a:chOff x="-22700" y="0"/>
              <a:chExt cx="1471853" cy="5143485"/>
            </a:xfrm>
          </p:grpSpPr>
          <p:sp>
            <p:nvSpPr>
              <p:cNvPr id="850" name="Google Shape;850;p39"/>
              <p:cNvSpPr/>
              <p:nvPr/>
            </p:nvSpPr>
            <p:spPr>
              <a:xfrm>
                <a:off x="-22700" y="0"/>
                <a:ext cx="1471853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12211" h="21293" extrusionOk="0">
                    <a:moveTo>
                      <a:pt x="12142" y="63"/>
                    </a:moveTo>
                    <a:cubicBezTo>
                      <a:pt x="12097" y="400"/>
                      <a:pt x="11702" y="3184"/>
                      <a:pt x="10385" y="6990"/>
                    </a:cubicBezTo>
                    <a:cubicBezTo>
                      <a:pt x="9090" y="10715"/>
                      <a:pt x="6619" y="16215"/>
                      <a:pt x="218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2209" y="21293"/>
                    </a:lnTo>
                    <a:lnTo>
                      <a:pt x="2220" y="21282"/>
                    </a:lnTo>
                    <a:cubicBezTo>
                      <a:pt x="4183" y="19062"/>
                      <a:pt x="5929" y="16563"/>
                      <a:pt x="7412" y="13853"/>
                    </a:cubicBezTo>
                    <a:cubicBezTo>
                      <a:pt x="8599" y="11691"/>
                      <a:pt x="9619" y="9387"/>
                      <a:pt x="10441" y="7007"/>
                    </a:cubicBezTo>
                    <a:cubicBezTo>
                      <a:pt x="11845" y="2962"/>
                      <a:pt x="12205" y="63"/>
                      <a:pt x="12210" y="34"/>
                    </a:cubicBezTo>
                    <a:lnTo>
                      <a:pt x="122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51" name="Google Shape;851;p39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52" name="Google Shape;852;p39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53" name="Google Shape;853;p39"/>
              <p:cNvSpPr/>
              <p:nvPr/>
            </p:nvSpPr>
            <p:spPr>
              <a:xfrm>
                <a:off x="-19325" y="2563192"/>
                <a:ext cx="261561" cy="112218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54" name="Google Shape;854;p39"/>
              <p:cNvSpPr/>
              <p:nvPr/>
            </p:nvSpPr>
            <p:spPr>
              <a:xfrm>
                <a:off x="-22700" y="2559094"/>
                <a:ext cx="268311" cy="120414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55" name="Google Shape;855;p39"/>
              <p:cNvSpPr/>
              <p:nvPr/>
            </p:nvSpPr>
            <p:spPr>
              <a:xfrm>
                <a:off x="-22700" y="2671795"/>
                <a:ext cx="1174734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974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2169" y="63"/>
                    </a:lnTo>
                    <a:cubicBezTo>
                      <a:pt x="2185" y="393"/>
                      <a:pt x="2369" y="3503"/>
                      <a:pt x="3315" y="7411"/>
                    </a:cubicBezTo>
                    <a:cubicBezTo>
                      <a:pt x="3903" y="9831"/>
                      <a:pt x="4663" y="12074"/>
                      <a:pt x="5575" y="14081"/>
                    </a:cubicBezTo>
                    <a:cubicBezTo>
                      <a:pt x="6717" y="16598"/>
                      <a:pt x="8097" y="18742"/>
                      <a:pt x="9688" y="20471"/>
                    </a:cubicBezTo>
                    <a:cubicBezTo>
                      <a:pt x="9695" y="20480"/>
                      <a:pt x="9703" y="20485"/>
                      <a:pt x="9712" y="20485"/>
                    </a:cubicBezTo>
                    <a:cubicBezTo>
                      <a:pt x="9719" y="20485"/>
                      <a:pt x="9726" y="20482"/>
                      <a:pt x="9734" y="20477"/>
                    </a:cubicBezTo>
                    <a:cubicBezTo>
                      <a:pt x="9745" y="20466"/>
                      <a:pt x="9745" y="20443"/>
                      <a:pt x="9734" y="20432"/>
                    </a:cubicBezTo>
                    <a:cubicBezTo>
                      <a:pt x="6146" y="16529"/>
                      <a:pt x="4291" y="11189"/>
                      <a:pt x="3373" y="7400"/>
                    </a:cubicBezTo>
                    <a:cubicBezTo>
                      <a:pt x="2380" y="3287"/>
                      <a:pt x="2232" y="63"/>
                      <a:pt x="2225" y="29"/>
                    </a:cubicBez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56" name="Google Shape;856;p39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57" name="Google Shape;857;p39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858" name="Google Shape;858;p39"/>
            <p:cNvSpPr/>
            <p:nvPr/>
          </p:nvSpPr>
          <p:spPr>
            <a:xfrm>
              <a:off x="-22700" y="4805499"/>
              <a:ext cx="9189469" cy="337976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859" name="Google Shape;859;p39"/>
          <p:cNvSpPr/>
          <p:nvPr/>
        </p:nvSpPr>
        <p:spPr>
          <a:xfrm>
            <a:off x="6500782" y="85372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860" name="Google Shape;860;p39"/>
          <p:cNvSpPr/>
          <p:nvPr/>
        </p:nvSpPr>
        <p:spPr>
          <a:xfrm>
            <a:off x="2367215" y="48472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861" name="Google Shape;861;p39"/>
          <p:cNvSpPr txBox="1">
            <a:spLocks noGrp="1"/>
          </p:cNvSpPr>
          <p:nvPr>
            <p:ph type="title"/>
          </p:nvPr>
        </p:nvSpPr>
        <p:spPr>
          <a:xfrm>
            <a:off x="1712775" y="649375"/>
            <a:ext cx="4231500" cy="13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497271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3" name="Google Shape;863;p40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864" name="Google Shape;864;p40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865" name="Google Shape;865;p40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66" name="Google Shape;866;p40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67" name="Google Shape;867;p40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68" name="Google Shape;868;p40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69" name="Google Shape;869;p40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70" name="Google Shape;870;p40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871" name="Google Shape;871;p40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872" name="Google Shape;872;p40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73" name="Google Shape;873;p40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74" name="Google Shape;874;p40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75" name="Google Shape;875;p40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76" name="Google Shape;876;p40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77" name="Google Shape;877;p40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878" name="Google Shape;878;p40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879" name="Google Shape;879;p40"/>
          <p:cNvSpPr/>
          <p:nvPr/>
        </p:nvSpPr>
        <p:spPr>
          <a:xfrm>
            <a:off x="7439857" y="171896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880" name="Google Shape;880;p40"/>
          <p:cNvSpPr/>
          <p:nvPr/>
        </p:nvSpPr>
        <p:spPr>
          <a:xfrm>
            <a:off x="1957222" y="111170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881" name="Google Shape;881;p40"/>
          <p:cNvSpPr/>
          <p:nvPr/>
        </p:nvSpPr>
        <p:spPr>
          <a:xfrm>
            <a:off x="4409326" y="-132070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01106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3" name="Google Shape;883;p41"/>
          <p:cNvGrpSpPr/>
          <p:nvPr/>
        </p:nvGrpSpPr>
        <p:grpSpPr>
          <a:xfrm>
            <a:off x="-22699" y="-18550"/>
            <a:ext cx="9189485" cy="5162052"/>
            <a:chOff x="-22700" y="-18550"/>
            <a:chExt cx="9189485" cy="5162052"/>
          </a:xfrm>
        </p:grpSpPr>
        <p:grpSp>
          <p:nvGrpSpPr>
            <p:cNvPr id="884" name="Google Shape;884;p41"/>
            <p:cNvGrpSpPr/>
            <p:nvPr/>
          </p:nvGrpSpPr>
          <p:grpSpPr>
            <a:xfrm>
              <a:off x="-22699" y="-18550"/>
              <a:ext cx="1085059" cy="5162002"/>
              <a:chOff x="-22700" y="0"/>
              <a:chExt cx="1035757" cy="5143485"/>
            </a:xfrm>
          </p:grpSpPr>
          <p:sp>
            <p:nvSpPr>
              <p:cNvPr id="885" name="Google Shape;885;p41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86" name="Google Shape;886;p41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87" name="Google Shape;887;p41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88" name="Google Shape;888;p41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89" name="Google Shape;889;p41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90" name="Google Shape;890;p41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grpSp>
          <p:nvGrpSpPr>
            <p:cNvPr id="891" name="Google Shape;891;p41"/>
            <p:cNvGrpSpPr/>
            <p:nvPr/>
          </p:nvGrpSpPr>
          <p:grpSpPr>
            <a:xfrm flipH="1">
              <a:off x="8081726" y="-18550"/>
              <a:ext cx="1085059" cy="5162002"/>
              <a:chOff x="-22700" y="0"/>
              <a:chExt cx="1035757" cy="5143485"/>
            </a:xfrm>
          </p:grpSpPr>
          <p:sp>
            <p:nvSpPr>
              <p:cNvPr id="892" name="Google Shape;892;p41"/>
              <p:cNvSpPr/>
              <p:nvPr/>
            </p:nvSpPr>
            <p:spPr>
              <a:xfrm>
                <a:off x="-22700" y="0"/>
                <a:ext cx="103575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8593" h="21293" extrusionOk="0">
                    <a:moveTo>
                      <a:pt x="8524" y="63"/>
                    </a:moveTo>
                    <a:cubicBezTo>
                      <a:pt x="8497" y="400"/>
                      <a:pt x="8216" y="3184"/>
                      <a:pt x="7292" y="6996"/>
                    </a:cubicBezTo>
                    <a:cubicBezTo>
                      <a:pt x="6380" y="10722"/>
                      <a:pt x="4645" y="16215"/>
                      <a:pt x="1535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1569" y="21293"/>
                    </a:lnTo>
                    <a:lnTo>
                      <a:pt x="1575" y="21282"/>
                    </a:lnTo>
                    <a:cubicBezTo>
                      <a:pt x="4702" y="16250"/>
                      <a:pt x="6443" y="10744"/>
                      <a:pt x="7349" y="7007"/>
                    </a:cubicBezTo>
                    <a:cubicBezTo>
                      <a:pt x="8336" y="2962"/>
                      <a:pt x="8587" y="63"/>
                      <a:pt x="8587" y="34"/>
                    </a:cubicBezTo>
                    <a:lnTo>
                      <a:pt x="85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93" name="Google Shape;893;p41"/>
              <p:cNvSpPr/>
              <p:nvPr/>
            </p:nvSpPr>
            <p:spPr>
              <a:xfrm>
                <a:off x="-22700" y="0"/>
                <a:ext cx="555787" cy="2566552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21293" extrusionOk="0">
                    <a:moveTo>
                      <a:pt x="4542" y="63"/>
                    </a:moveTo>
                    <a:cubicBezTo>
                      <a:pt x="4526" y="394"/>
                      <a:pt x="4382" y="3178"/>
                      <a:pt x="3886" y="6996"/>
                    </a:cubicBezTo>
                    <a:cubicBezTo>
                      <a:pt x="3401" y="10722"/>
                      <a:pt x="2477" y="16215"/>
                      <a:pt x="816" y="21231"/>
                    </a:cubicBezTo>
                    <a:lnTo>
                      <a:pt x="63" y="21231"/>
                    </a:lnTo>
                    <a:lnTo>
                      <a:pt x="63" y="63"/>
                    </a:lnTo>
                    <a:close/>
                    <a:moveTo>
                      <a:pt x="0" y="0"/>
                    </a:moveTo>
                    <a:lnTo>
                      <a:pt x="0" y="21293"/>
                    </a:lnTo>
                    <a:lnTo>
                      <a:pt x="863" y="21293"/>
                    </a:lnTo>
                    <a:lnTo>
                      <a:pt x="868" y="21276"/>
                    </a:lnTo>
                    <a:cubicBezTo>
                      <a:pt x="2533" y="16244"/>
                      <a:pt x="3464" y="10738"/>
                      <a:pt x="3949" y="7001"/>
                    </a:cubicBezTo>
                    <a:cubicBezTo>
                      <a:pt x="4474" y="2956"/>
                      <a:pt x="4605" y="63"/>
                      <a:pt x="4605" y="34"/>
                    </a:cubicBezTo>
                    <a:lnTo>
                      <a:pt x="46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94" name="Google Shape;894;p41"/>
              <p:cNvSpPr/>
              <p:nvPr/>
            </p:nvSpPr>
            <p:spPr>
              <a:xfrm>
                <a:off x="-19331" y="2563197"/>
                <a:ext cx="196868" cy="11222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931" extrusionOk="0">
                    <a:moveTo>
                      <a:pt x="1" y="0"/>
                    </a:moveTo>
                    <a:lnTo>
                      <a:pt x="1" y="930"/>
                    </a:lnTo>
                    <a:lnTo>
                      <a:pt x="2170" y="930"/>
                    </a:lnTo>
                    <a:lnTo>
                      <a:pt x="21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95" name="Google Shape;895;p41"/>
              <p:cNvSpPr/>
              <p:nvPr/>
            </p:nvSpPr>
            <p:spPr>
              <a:xfrm>
                <a:off x="-22699" y="2559087"/>
                <a:ext cx="196867" cy="12041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99" extrusionOk="0">
                    <a:moveTo>
                      <a:pt x="2169" y="62"/>
                    </a:moveTo>
                    <a:lnTo>
                      <a:pt x="2169" y="935"/>
                    </a:lnTo>
                    <a:lnTo>
                      <a:pt x="63" y="935"/>
                    </a:lnTo>
                    <a:lnTo>
                      <a:pt x="63" y="62"/>
                    </a:lnTo>
                    <a:close/>
                    <a:moveTo>
                      <a:pt x="0" y="0"/>
                    </a:moveTo>
                    <a:lnTo>
                      <a:pt x="0" y="998"/>
                    </a:lnTo>
                    <a:lnTo>
                      <a:pt x="2225" y="998"/>
                    </a:lnTo>
                    <a:lnTo>
                      <a:pt x="22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96" name="Google Shape;896;p41"/>
              <p:cNvSpPr/>
              <p:nvPr/>
            </p:nvSpPr>
            <p:spPr>
              <a:xfrm>
                <a:off x="-22700" y="2671795"/>
                <a:ext cx="783357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6499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1445" y="63"/>
                    </a:lnTo>
                    <a:cubicBezTo>
                      <a:pt x="1456" y="393"/>
                      <a:pt x="1575" y="3503"/>
                      <a:pt x="2198" y="7411"/>
                    </a:cubicBezTo>
                    <a:cubicBezTo>
                      <a:pt x="2585" y="9825"/>
                      <a:pt x="3093" y="12067"/>
                      <a:pt x="3697" y="14081"/>
                    </a:cubicBezTo>
                    <a:cubicBezTo>
                      <a:pt x="4457" y="16592"/>
                      <a:pt x="5375" y="18742"/>
                      <a:pt x="6436" y="20471"/>
                    </a:cubicBezTo>
                    <a:cubicBezTo>
                      <a:pt x="6443" y="20478"/>
                      <a:pt x="6453" y="20483"/>
                      <a:pt x="6461" y="20483"/>
                    </a:cubicBezTo>
                    <a:cubicBezTo>
                      <a:pt x="6467" y="20483"/>
                      <a:pt x="6472" y="20481"/>
                      <a:pt x="6477" y="20477"/>
                    </a:cubicBezTo>
                    <a:cubicBezTo>
                      <a:pt x="6493" y="20471"/>
                      <a:pt x="6499" y="20448"/>
                      <a:pt x="6488" y="20437"/>
                    </a:cubicBezTo>
                    <a:cubicBezTo>
                      <a:pt x="4097" y="16535"/>
                      <a:pt x="2870" y="11194"/>
                      <a:pt x="2259" y="7400"/>
                    </a:cubicBezTo>
                    <a:cubicBezTo>
                      <a:pt x="1598" y="3287"/>
                      <a:pt x="1506" y="63"/>
                      <a:pt x="1506" y="29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  <p:sp>
            <p:nvSpPr>
              <p:cNvPr id="897" name="Google Shape;897;p41"/>
              <p:cNvSpPr/>
              <p:nvPr/>
            </p:nvSpPr>
            <p:spPr>
              <a:xfrm>
                <a:off x="-22700" y="2671795"/>
                <a:ext cx="394873" cy="2471691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0506" extrusionOk="0">
                    <a:moveTo>
                      <a:pt x="0" y="0"/>
                    </a:moveTo>
                    <a:lnTo>
                      <a:pt x="0" y="20471"/>
                    </a:lnTo>
                    <a:cubicBezTo>
                      <a:pt x="0" y="20488"/>
                      <a:pt x="12" y="20506"/>
                      <a:pt x="29" y="20506"/>
                    </a:cubicBezTo>
                    <a:cubicBezTo>
                      <a:pt x="47" y="20506"/>
                      <a:pt x="63" y="20488"/>
                      <a:pt x="63" y="20471"/>
                    </a:cubicBezTo>
                    <a:lnTo>
                      <a:pt x="63" y="63"/>
                    </a:lnTo>
                    <a:lnTo>
                      <a:pt x="719" y="63"/>
                    </a:lnTo>
                    <a:cubicBezTo>
                      <a:pt x="726" y="400"/>
                      <a:pt x="787" y="3503"/>
                      <a:pt x="1096" y="7406"/>
                    </a:cubicBezTo>
                    <a:cubicBezTo>
                      <a:pt x="1404" y="11205"/>
                      <a:pt x="2014" y="16551"/>
                      <a:pt x="3212" y="20460"/>
                    </a:cubicBezTo>
                    <a:cubicBezTo>
                      <a:pt x="3217" y="20474"/>
                      <a:pt x="3230" y="20484"/>
                      <a:pt x="3243" y="20484"/>
                    </a:cubicBezTo>
                    <a:cubicBezTo>
                      <a:pt x="3246" y="20484"/>
                      <a:pt x="3249" y="20483"/>
                      <a:pt x="3252" y="20482"/>
                    </a:cubicBezTo>
                    <a:cubicBezTo>
                      <a:pt x="3270" y="20477"/>
                      <a:pt x="3275" y="20460"/>
                      <a:pt x="3275" y="20443"/>
                    </a:cubicBezTo>
                    <a:cubicBezTo>
                      <a:pt x="982" y="12969"/>
                      <a:pt x="782" y="161"/>
                      <a:pt x="782" y="29"/>
                    </a:cubicBezTo>
                    <a:lnTo>
                      <a:pt x="7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3200">
                  <a:solidFill>
                    <a:srgbClr val="1D627F"/>
                  </a:solidFill>
                </a:endParaRPr>
              </a:p>
            </p:txBody>
          </p:sp>
        </p:grpSp>
        <p:sp>
          <p:nvSpPr>
            <p:cNvPr id="898" name="Google Shape;898;p41"/>
            <p:cNvSpPr/>
            <p:nvPr/>
          </p:nvSpPr>
          <p:spPr>
            <a:xfrm>
              <a:off x="-22700" y="4805500"/>
              <a:ext cx="9189469" cy="338001"/>
            </a:xfrm>
            <a:custGeom>
              <a:avLst/>
              <a:gdLst/>
              <a:ahLst/>
              <a:cxnLst/>
              <a:rect l="l" t="t" r="r" b="b"/>
              <a:pathLst>
                <a:path w="79039" h="1720" extrusionOk="0">
                  <a:moveTo>
                    <a:pt x="1" y="1"/>
                  </a:moveTo>
                  <a:lnTo>
                    <a:pt x="1" y="1719"/>
                  </a:lnTo>
                  <a:lnTo>
                    <a:pt x="79038" y="1719"/>
                  </a:lnTo>
                  <a:lnTo>
                    <a:pt x="790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899" name="Google Shape;899;p41"/>
          <p:cNvSpPr/>
          <p:nvPr/>
        </p:nvSpPr>
        <p:spPr>
          <a:xfrm>
            <a:off x="7050808" y="102896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900" name="Google Shape;900;p41"/>
          <p:cNvSpPr/>
          <p:nvPr/>
        </p:nvSpPr>
        <p:spPr>
          <a:xfrm>
            <a:off x="4359748" y="42170"/>
            <a:ext cx="188834" cy="333233"/>
          </a:xfrm>
          <a:custGeom>
            <a:avLst/>
            <a:gdLst/>
            <a:ahLst/>
            <a:cxnLst/>
            <a:rect l="l" t="t" r="r" b="b"/>
            <a:pathLst>
              <a:path w="1827" h="3224" extrusionOk="0">
                <a:moveTo>
                  <a:pt x="946" y="0"/>
                </a:moveTo>
                <a:cubicBezTo>
                  <a:pt x="842" y="0"/>
                  <a:pt x="747" y="75"/>
                  <a:pt x="703" y="170"/>
                </a:cubicBezTo>
                <a:cubicBezTo>
                  <a:pt x="645" y="302"/>
                  <a:pt x="143" y="1374"/>
                  <a:pt x="81" y="1505"/>
                </a:cubicBezTo>
                <a:cubicBezTo>
                  <a:pt x="29" y="1608"/>
                  <a:pt x="0" y="1893"/>
                  <a:pt x="245" y="2138"/>
                </a:cubicBezTo>
                <a:cubicBezTo>
                  <a:pt x="342" y="2231"/>
                  <a:pt x="431" y="2266"/>
                  <a:pt x="504" y="2266"/>
                </a:cubicBezTo>
                <a:cubicBezTo>
                  <a:pt x="612" y="2266"/>
                  <a:pt x="689" y="2190"/>
                  <a:pt x="719" y="2109"/>
                </a:cubicBezTo>
                <a:cubicBezTo>
                  <a:pt x="787" y="1932"/>
                  <a:pt x="600" y="1527"/>
                  <a:pt x="292" y="1471"/>
                </a:cubicBezTo>
                <a:cubicBezTo>
                  <a:pt x="457" y="1116"/>
                  <a:pt x="629" y="768"/>
                  <a:pt x="793" y="415"/>
                </a:cubicBezTo>
                <a:cubicBezTo>
                  <a:pt x="821" y="360"/>
                  <a:pt x="838" y="324"/>
                  <a:pt x="868" y="324"/>
                </a:cubicBezTo>
                <a:cubicBezTo>
                  <a:pt x="882" y="324"/>
                  <a:pt x="898" y="331"/>
                  <a:pt x="919" y="347"/>
                </a:cubicBezTo>
                <a:cubicBezTo>
                  <a:pt x="1164" y="507"/>
                  <a:pt x="1593" y="1192"/>
                  <a:pt x="1512" y="1339"/>
                </a:cubicBezTo>
                <a:cubicBezTo>
                  <a:pt x="1490" y="1385"/>
                  <a:pt x="1472" y="1437"/>
                  <a:pt x="1450" y="1487"/>
                </a:cubicBezTo>
                <a:cubicBezTo>
                  <a:pt x="1393" y="1608"/>
                  <a:pt x="1335" y="1727"/>
                  <a:pt x="1285" y="1847"/>
                </a:cubicBezTo>
                <a:cubicBezTo>
                  <a:pt x="1193" y="2041"/>
                  <a:pt x="1101" y="2235"/>
                  <a:pt x="1011" y="2429"/>
                </a:cubicBezTo>
                <a:cubicBezTo>
                  <a:pt x="1005" y="2440"/>
                  <a:pt x="998" y="2451"/>
                  <a:pt x="993" y="2464"/>
                </a:cubicBezTo>
                <a:cubicBezTo>
                  <a:pt x="942" y="2566"/>
                  <a:pt x="913" y="2851"/>
                  <a:pt x="1164" y="3091"/>
                </a:cubicBezTo>
                <a:cubicBezTo>
                  <a:pt x="1260" y="3187"/>
                  <a:pt x="1347" y="3223"/>
                  <a:pt x="1421" y="3223"/>
                </a:cubicBezTo>
                <a:cubicBezTo>
                  <a:pt x="1526" y="3223"/>
                  <a:pt x="1602" y="3148"/>
                  <a:pt x="1632" y="3068"/>
                </a:cubicBezTo>
                <a:cubicBezTo>
                  <a:pt x="1701" y="2891"/>
                  <a:pt x="1512" y="2480"/>
                  <a:pt x="1204" y="2429"/>
                </a:cubicBezTo>
                <a:cubicBezTo>
                  <a:pt x="1204" y="2429"/>
                  <a:pt x="1690" y="1413"/>
                  <a:pt x="1793" y="1203"/>
                </a:cubicBezTo>
                <a:cubicBezTo>
                  <a:pt x="1820" y="1134"/>
                  <a:pt x="1827" y="1077"/>
                  <a:pt x="1809" y="1037"/>
                </a:cubicBezTo>
                <a:cubicBezTo>
                  <a:pt x="1786" y="963"/>
                  <a:pt x="1775" y="894"/>
                  <a:pt x="1735" y="826"/>
                </a:cubicBezTo>
                <a:cubicBezTo>
                  <a:pt x="1695" y="747"/>
                  <a:pt x="1649" y="666"/>
                  <a:pt x="1598" y="586"/>
                </a:cubicBezTo>
                <a:cubicBezTo>
                  <a:pt x="1467" y="381"/>
                  <a:pt x="1256" y="55"/>
                  <a:pt x="987" y="4"/>
                </a:cubicBezTo>
                <a:cubicBezTo>
                  <a:pt x="973" y="2"/>
                  <a:pt x="960" y="0"/>
                  <a:pt x="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901" name="Google Shape;901;p41"/>
          <p:cNvSpPr/>
          <p:nvPr/>
        </p:nvSpPr>
        <p:spPr>
          <a:xfrm>
            <a:off x="8582201" y="2504981"/>
            <a:ext cx="136329" cy="303982"/>
          </a:xfrm>
          <a:custGeom>
            <a:avLst/>
            <a:gdLst/>
            <a:ahLst/>
            <a:cxnLst/>
            <a:rect l="l" t="t" r="r" b="b"/>
            <a:pathLst>
              <a:path w="1319" h="2941" extrusionOk="0">
                <a:moveTo>
                  <a:pt x="966" y="0"/>
                </a:moveTo>
                <a:cubicBezTo>
                  <a:pt x="963" y="0"/>
                  <a:pt x="961" y="0"/>
                  <a:pt x="959" y="1"/>
                </a:cubicBezTo>
                <a:cubicBezTo>
                  <a:pt x="953" y="1"/>
                  <a:pt x="947" y="1"/>
                  <a:pt x="942" y="7"/>
                </a:cubicBezTo>
                <a:cubicBezTo>
                  <a:pt x="799" y="110"/>
                  <a:pt x="822" y="321"/>
                  <a:pt x="879" y="463"/>
                </a:cubicBezTo>
                <a:cubicBezTo>
                  <a:pt x="913" y="549"/>
                  <a:pt x="959" y="629"/>
                  <a:pt x="999" y="708"/>
                </a:cubicBezTo>
                <a:cubicBezTo>
                  <a:pt x="1021" y="749"/>
                  <a:pt x="1039" y="789"/>
                  <a:pt x="1055" y="834"/>
                </a:cubicBezTo>
                <a:cubicBezTo>
                  <a:pt x="1062" y="852"/>
                  <a:pt x="1073" y="886"/>
                  <a:pt x="1073" y="908"/>
                </a:cubicBezTo>
                <a:cubicBezTo>
                  <a:pt x="976" y="1034"/>
                  <a:pt x="251" y="1969"/>
                  <a:pt x="160" y="2084"/>
                </a:cubicBezTo>
                <a:cubicBezTo>
                  <a:pt x="91" y="2180"/>
                  <a:pt x="1" y="2454"/>
                  <a:pt x="188" y="2751"/>
                </a:cubicBezTo>
                <a:cubicBezTo>
                  <a:pt x="280" y="2891"/>
                  <a:pt x="378" y="2941"/>
                  <a:pt x="464" y="2941"/>
                </a:cubicBezTo>
                <a:cubicBezTo>
                  <a:pt x="550" y="2941"/>
                  <a:pt x="623" y="2891"/>
                  <a:pt x="662" y="2830"/>
                </a:cubicBezTo>
                <a:cubicBezTo>
                  <a:pt x="765" y="2666"/>
                  <a:pt x="673" y="2221"/>
                  <a:pt x="383" y="2101"/>
                </a:cubicBezTo>
                <a:cubicBezTo>
                  <a:pt x="383" y="2101"/>
                  <a:pt x="1079" y="1205"/>
                  <a:pt x="1226" y="1011"/>
                </a:cubicBezTo>
                <a:cubicBezTo>
                  <a:pt x="1239" y="1000"/>
                  <a:pt x="1244" y="989"/>
                  <a:pt x="1250" y="976"/>
                </a:cubicBezTo>
                <a:cubicBezTo>
                  <a:pt x="1255" y="971"/>
                  <a:pt x="1261" y="965"/>
                  <a:pt x="1267" y="960"/>
                </a:cubicBezTo>
                <a:cubicBezTo>
                  <a:pt x="1284" y="942"/>
                  <a:pt x="1295" y="931"/>
                  <a:pt x="1307" y="920"/>
                </a:cubicBezTo>
                <a:cubicBezTo>
                  <a:pt x="1318" y="897"/>
                  <a:pt x="1318" y="874"/>
                  <a:pt x="1318" y="852"/>
                </a:cubicBezTo>
                <a:cubicBezTo>
                  <a:pt x="1313" y="776"/>
                  <a:pt x="1284" y="715"/>
                  <a:pt x="1244" y="652"/>
                </a:cubicBezTo>
                <a:cubicBezTo>
                  <a:pt x="1226" y="605"/>
                  <a:pt x="1199" y="555"/>
                  <a:pt x="1170" y="515"/>
                </a:cubicBezTo>
                <a:cubicBezTo>
                  <a:pt x="1118" y="434"/>
                  <a:pt x="1055" y="366"/>
                  <a:pt x="1016" y="281"/>
                </a:cubicBezTo>
                <a:cubicBezTo>
                  <a:pt x="981" y="207"/>
                  <a:pt x="947" y="110"/>
                  <a:pt x="981" y="23"/>
                </a:cubicBezTo>
                <a:cubicBezTo>
                  <a:pt x="986" y="10"/>
                  <a:pt x="975" y="0"/>
                  <a:pt x="9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sp>
        <p:nvSpPr>
          <p:cNvPr id="902" name="Google Shape;902;p41"/>
          <p:cNvSpPr/>
          <p:nvPr/>
        </p:nvSpPr>
        <p:spPr>
          <a:xfrm>
            <a:off x="409829" y="2808948"/>
            <a:ext cx="216327" cy="285584"/>
          </a:xfrm>
          <a:custGeom>
            <a:avLst/>
            <a:gdLst/>
            <a:ahLst/>
            <a:cxnLst/>
            <a:rect l="l" t="t" r="r" b="b"/>
            <a:pathLst>
              <a:path w="2093" h="2763" extrusionOk="0">
                <a:moveTo>
                  <a:pt x="297" y="1"/>
                </a:moveTo>
                <a:cubicBezTo>
                  <a:pt x="258" y="1"/>
                  <a:pt x="220" y="5"/>
                  <a:pt x="183" y="15"/>
                </a:cubicBezTo>
                <a:cubicBezTo>
                  <a:pt x="64" y="49"/>
                  <a:pt x="1" y="169"/>
                  <a:pt x="1" y="283"/>
                </a:cubicBezTo>
                <a:cubicBezTo>
                  <a:pt x="1" y="431"/>
                  <a:pt x="6" y="1613"/>
                  <a:pt x="6" y="1755"/>
                </a:cubicBezTo>
                <a:cubicBezTo>
                  <a:pt x="6" y="1874"/>
                  <a:pt x="103" y="2143"/>
                  <a:pt x="435" y="2258"/>
                </a:cubicBezTo>
                <a:cubicBezTo>
                  <a:pt x="500" y="2280"/>
                  <a:pt x="556" y="2290"/>
                  <a:pt x="604" y="2290"/>
                </a:cubicBezTo>
                <a:cubicBezTo>
                  <a:pt x="790" y="2290"/>
                  <a:pt x="859" y="2146"/>
                  <a:pt x="846" y="2029"/>
                </a:cubicBezTo>
                <a:cubicBezTo>
                  <a:pt x="830" y="1862"/>
                  <a:pt x="562" y="1621"/>
                  <a:pt x="291" y="1621"/>
                </a:cubicBezTo>
                <a:cubicBezTo>
                  <a:pt x="255" y="1621"/>
                  <a:pt x="219" y="1625"/>
                  <a:pt x="183" y="1635"/>
                </a:cubicBezTo>
                <a:cubicBezTo>
                  <a:pt x="183" y="1247"/>
                  <a:pt x="188" y="860"/>
                  <a:pt x="188" y="465"/>
                </a:cubicBezTo>
                <a:cubicBezTo>
                  <a:pt x="188" y="392"/>
                  <a:pt x="184" y="348"/>
                  <a:pt x="238" y="348"/>
                </a:cubicBezTo>
                <a:cubicBezTo>
                  <a:pt x="246" y="348"/>
                  <a:pt x="257" y="349"/>
                  <a:pt x="269" y="352"/>
                </a:cubicBezTo>
                <a:cubicBezTo>
                  <a:pt x="559" y="391"/>
                  <a:pt x="1244" y="825"/>
                  <a:pt x="1233" y="997"/>
                </a:cubicBezTo>
                <a:cubicBezTo>
                  <a:pt x="1233" y="1047"/>
                  <a:pt x="1239" y="1099"/>
                  <a:pt x="1239" y="1155"/>
                </a:cubicBezTo>
                <a:lnTo>
                  <a:pt x="1239" y="1550"/>
                </a:lnTo>
                <a:cubicBezTo>
                  <a:pt x="1244" y="1766"/>
                  <a:pt x="1244" y="1977"/>
                  <a:pt x="1244" y="2195"/>
                </a:cubicBezTo>
                <a:lnTo>
                  <a:pt x="1244" y="2229"/>
                </a:lnTo>
                <a:cubicBezTo>
                  <a:pt x="1244" y="2348"/>
                  <a:pt x="1341" y="2616"/>
                  <a:pt x="1667" y="2730"/>
                </a:cubicBezTo>
                <a:cubicBezTo>
                  <a:pt x="1731" y="2753"/>
                  <a:pt x="1787" y="2762"/>
                  <a:pt x="1835" y="2762"/>
                </a:cubicBezTo>
                <a:cubicBezTo>
                  <a:pt x="2022" y="2762"/>
                  <a:pt x="2092" y="2616"/>
                  <a:pt x="2083" y="2503"/>
                </a:cubicBezTo>
                <a:cubicBezTo>
                  <a:pt x="2068" y="2336"/>
                  <a:pt x="1799" y="2095"/>
                  <a:pt x="1529" y="2095"/>
                </a:cubicBezTo>
                <a:cubicBezTo>
                  <a:pt x="1493" y="2095"/>
                  <a:pt x="1456" y="2099"/>
                  <a:pt x="1421" y="2108"/>
                </a:cubicBezTo>
                <a:lnTo>
                  <a:pt x="1421" y="751"/>
                </a:lnTo>
                <a:cubicBezTo>
                  <a:pt x="1421" y="676"/>
                  <a:pt x="1399" y="620"/>
                  <a:pt x="1370" y="591"/>
                </a:cubicBezTo>
                <a:cubicBezTo>
                  <a:pt x="1318" y="534"/>
                  <a:pt x="1278" y="483"/>
                  <a:pt x="1215" y="431"/>
                </a:cubicBezTo>
                <a:cubicBezTo>
                  <a:pt x="1141" y="380"/>
                  <a:pt x="1067" y="328"/>
                  <a:pt x="988" y="278"/>
                </a:cubicBezTo>
                <a:cubicBezTo>
                  <a:pt x="807" y="165"/>
                  <a:pt x="536" y="1"/>
                  <a:pt x="2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  <p:grpSp>
        <p:nvGrpSpPr>
          <p:cNvPr id="903" name="Google Shape;903;p41"/>
          <p:cNvGrpSpPr/>
          <p:nvPr/>
        </p:nvGrpSpPr>
        <p:grpSpPr>
          <a:xfrm>
            <a:off x="2888841" y="4388337"/>
            <a:ext cx="3366394" cy="448156"/>
            <a:chOff x="2218289" y="4496816"/>
            <a:chExt cx="5005791" cy="448156"/>
          </a:xfrm>
        </p:grpSpPr>
        <p:sp>
          <p:nvSpPr>
            <p:cNvPr id="904" name="Google Shape;904;p41"/>
            <p:cNvSpPr/>
            <p:nvPr/>
          </p:nvSpPr>
          <p:spPr>
            <a:xfrm>
              <a:off x="2413397" y="4496816"/>
              <a:ext cx="4615103" cy="250003"/>
            </a:xfrm>
            <a:custGeom>
              <a:avLst/>
              <a:gdLst/>
              <a:ahLst/>
              <a:cxnLst/>
              <a:rect l="l" t="t" r="r" b="b"/>
              <a:pathLst>
                <a:path w="39431" h="2136" extrusionOk="0">
                  <a:moveTo>
                    <a:pt x="39373" y="63"/>
                  </a:moveTo>
                  <a:lnTo>
                    <a:pt x="39373" y="2072"/>
                  </a:lnTo>
                  <a:lnTo>
                    <a:pt x="63" y="2072"/>
                  </a:lnTo>
                  <a:lnTo>
                    <a:pt x="63" y="63"/>
                  </a:lnTo>
                  <a:close/>
                  <a:moveTo>
                    <a:pt x="0" y="0"/>
                  </a:moveTo>
                  <a:lnTo>
                    <a:pt x="0" y="2135"/>
                  </a:lnTo>
                  <a:lnTo>
                    <a:pt x="39431" y="2135"/>
                  </a:lnTo>
                  <a:lnTo>
                    <a:pt x="394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905" name="Google Shape;905;p41"/>
            <p:cNvSpPr/>
            <p:nvPr/>
          </p:nvSpPr>
          <p:spPr>
            <a:xfrm>
              <a:off x="2417376" y="4500795"/>
              <a:ext cx="4607729" cy="94336"/>
            </a:xfrm>
            <a:custGeom>
              <a:avLst/>
              <a:gdLst/>
              <a:ahLst/>
              <a:cxnLst/>
              <a:rect l="l" t="t" r="r" b="b"/>
              <a:pathLst>
                <a:path w="39368" h="806" extrusionOk="0">
                  <a:moveTo>
                    <a:pt x="0" y="1"/>
                  </a:moveTo>
                  <a:lnTo>
                    <a:pt x="0" y="806"/>
                  </a:lnTo>
                  <a:lnTo>
                    <a:pt x="39368" y="806"/>
                  </a:lnTo>
                  <a:lnTo>
                    <a:pt x="393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906" name="Google Shape;906;p41"/>
            <p:cNvSpPr/>
            <p:nvPr/>
          </p:nvSpPr>
          <p:spPr>
            <a:xfrm>
              <a:off x="2218289" y="4695905"/>
              <a:ext cx="5005791" cy="249066"/>
            </a:xfrm>
            <a:custGeom>
              <a:avLst/>
              <a:gdLst/>
              <a:ahLst/>
              <a:cxnLst/>
              <a:rect l="l" t="t" r="r" b="b"/>
              <a:pathLst>
                <a:path w="42769" h="2128" extrusionOk="0">
                  <a:moveTo>
                    <a:pt x="42707" y="58"/>
                  </a:moveTo>
                  <a:lnTo>
                    <a:pt x="42707" y="2070"/>
                  </a:lnTo>
                  <a:lnTo>
                    <a:pt x="64" y="2070"/>
                  </a:lnTo>
                  <a:lnTo>
                    <a:pt x="64" y="58"/>
                  </a:lnTo>
                  <a:close/>
                  <a:moveTo>
                    <a:pt x="1" y="0"/>
                  </a:moveTo>
                  <a:lnTo>
                    <a:pt x="1" y="2128"/>
                  </a:lnTo>
                  <a:lnTo>
                    <a:pt x="42768" y="2128"/>
                  </a:lnTo>
                  <a:lnTo>
                    <a:pt x="427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  <p:sp>
          <p:nvSpPr>
            <p:cNvPr id="907" name="Google Shape;907;p41"/>
            <p:cNvSpPr/>
            <p:nvPr/>
          </p:nvSpPr>
          <p:spPr>
            <a:xfrm>
              <a:off x="2221683" y="4699182"/>
              <a:ext cx="4998300" cy="110839"/>
            </a:xfrm>
            <a:custGeom>
              <a:avLst/>
              <a:gdLst/>
              <a:ahLst/>
              <a:cxnLst/>
              <a:rect l="l" t="t" r="r" b="b"/>
              <a:pathLst>
                <a:path w="42705" h="947" extrusionOk="0">
                  <a:moveTo>
                    <a:pt x="0" y="1"/>
                  </a:moveTo>
                  <a:lnTo>
                    <a:pt x="0" y="947"/>
                  </a:lnTo>
                  <a:lnTo>
                    <a:pt x="42705" y="947"/>
                  </a:lnTo>
                  <a:lnTo>
                    <a:pt x="427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200">
                <a:solidFill>
                  <a:srgbClr val="1D627F"/>
                </a:solidFill>
              </a:endParaRPr>
            </a:p>
          </p:txBody>
        </p:sp>
      </p:grpSp>
      <p:sp>
        <p:nvSpPr>
          <p:cNvPr id="908" name="Google Shape;908;p41"/>
          <p:cNvSpPr/>
          <p:nvPr/>
        </p:nvSpPr>
        <p:spPr>
          <a:xfrm>
            <a:off x="1617532" y="223622"/>
            <a:ext cx="239996" cy="211785"/>
          </a:xfrm>
          <a:custGeom>
            <a:avLst/>
            <a:gdLst/>
            <a:ahLst/>
            <a:cxnLst/>
            <a:rect l="l" t="t" r="r" b="b"/>
            <a:pathLst>
              <a:path w="2322" h="2049" extrusionOk="0">
                <a:moveTo>
                  <a:pt x="23" y="1"/>
                </a:moveTo>
                <a:cubicBezTo>
                  <a:pt x="14" y="1"/>
                  <a:pt x="6" y="9"/>
                  <a:pt x="6" y="16"/>
                </a:cubicBezTo>
                <a:cubicBezTo>
                  <a:pt x="1" y="22"/>
                  <a:pt x="1" y="29"/>
                  <a:pt x="1" y="34"/>
                </a:cubicBezTo>
                <a:cubicBezTo>
                  <a:pt x="17" y="211"/>
                  <a:pt x="206" y="290"/>
                  <a:pt x="359" y="313"/>
                </a:cubicBezTo>
                <a:cubicBezTo>
                  <a:pt x="446" y="330"/>
                  <a:pt x="536" y="330"/>
                  <a:pt x="628" y="337"/>
                </a:cubicBezTo>
                <a:cubicBezTo>
                  <a:pt x="667" y="337"/>
                  <a:pt x="713" y="342"/>
                  <a:pt x="759" y="353"/>
                </a:cubicBezTo>
                <a:cubicBezTo>
                  <a:pt x="776" y="353"/>
                  <a:pt x="810" y="359"/>
                  <a:pt x="828" y="376"/>
                </a:cubicBezTo>
                <a:cubicBezTo>
                  <a:pt x="891" y="524"/>
                  <a:pt x="1323" y="1603"/>
                  <a:pt x="1375" y="1740"/>
                </a:cubicBezTo>
                <a:cubicBezTo>
                  <a:pt x="1419" y="1840"/>
                  <a:pt x="1600" y="2049"/>
                  <a:pt x="1927" y="2049"/>
                </a:cubicBezTo>
                <a:cubicBezTo>
                  <a:pt x="1935" y="2049"/>
                  <a:pt x="1943" y="2049"/>
                  <a:pt x="1952" y="2048"/>
                </a:cubicBezTo>
                <a:cubicBezTo>
                  <a:pt x="2287" y="2031"/>
                  <a:pt x="2322" y="1814"/>
                  <a:pt x="2260" y="1683"/>
                </a:cubicBezTo>
                <a:cubicBezTo>
                  <a:pt x="2199" y="1569"/>
                  <a:pt x="1992" y="1468"/>
                  <a:pt x="1787" y="1468"/>
                </a:cubicBezTo>
                <a:cubicBezTo>
                  <a:pt x="1683" y="1468"/>
                  <a:pt x="1579" y="1494"/>
                  <a:pt x="1494" y="1557"/>
                </a:cubicBezTo>
                <a:cubicBezTo>
                  <a:pt x="1494" y="1557"/>
                  <a:pt x="1084" y="513"/>
                  <a:pt x="999" y="296"/>
                </a:cubicBezTo>
                <a:cubicBezTo>
                  <a:pt x="993" y="279"/>
                  <a:pt x="986" y="268"/>
                  <a:pt x="981" y="256"/>
                </a:cubicBezTo>
                <a:cubicBezTo>
                  <a:pt x="976" y="250"/>
                  <a:pt x="976" y="240"/>
                  <a:pt x="970" y="234"/>
                </a:cubicBezTo>
                <a:cubicBezTo>
                  <a:pt x="965" y="216"/>
                  <a:pt x="965" y="200"/>
                  <a:pt x="959" y="182"/>
                </a:cubicBezTo>
                <a:cubicBezTo>
                  <a:pt x="947" y="159"/>
                  <a:pt x="930" y="148"/>
                  <a:pt x="907" y="137"/>
                </a:cubicBezTo>
                <a:cubicBezTo>
                  <a:pt x="844" y="108"/>
                  <a:pt x="776" y="97"/>
                  <a:pt x="702" y="97"/>
                </a:cubicBezTo>
                <a:cubicBezTo>
                  <a:pt x="676" y="94"/>
                  <a:pt x="649" y="92"/>
                  <a:pt x="622" y="92"/>
                </a:cubicBezTo>
                <a:cubicBezTo>
                  <a:pt x="595" y="92"/>
                  <a:pt x="567" y="94"/>
                  <a:pt x="541" y="97"/>
                </a:cubicBezTo>
                <a:cubicBezTo>
                  <a:pt x="468" y="102"/>
                  <a:pt x="398" y="110"/>
                  <a:pt x="326" y="110"/>
                </a:cubicBezTo>
                <a:cubicBezTo>
                  <a:pt x="309" y="110"/>
                  <a:pt x="292" y="109"/>
                  <a:pt x="274" y="108"/>
                </a:cubicBezTo>
                <a:cubicBezTo>
                  <a:pt x="188" y="103"/>
                  <a:pt x="91" y="79"/>
                  <a:pt x="35" y="5"/>
                </a:cubicBezTo>
                <a:cubicBezTo>
                  <a:pt x="31" y="2"/>
                  <a:pt x="27" y="1"/>
                  <a:pt x="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3200">
              <a:solidFill>
                <a:srgbClr val="1D6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97004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11464" indent="0" algn="ctr">
              <a:buNone/>
              <a:defRPr/>
            </a:lvl2pPr>
            <a:lvl3pPr marL="822928" indent="0" algn="ctr">
              <a:buNone/>
              <a:defRPr/>
            </a:lvl3pPr>
            <a:lvl4pPr marL="1234391" indent="0" algn="ctr">
              <a:buNone/>
              <a:defRPr/>
            </a:lvl4pPr>
            <a:lvl5pPr marL="1645854" indent="0" algn="ctr">
              <a:buNone/>
              <a:defRPr/>
            </a:lvl5pPr>
            <a:lvl6pPr marL="2057318" indent="0" algn="ctr">
              <a:buNone/>
              <a:defRPr/>
            </a:lvl6pPr>
            <a:lvl7pPr marL="2468782" indent="0" algn="ctr">
              <a:buNone/>
              <a:defRPr/>
            </a:lvl7pPr>
            <a:lvl8pPr marL="2880245" indent="0" algn="ctr">
              <a:buNone/>
              <a:defRPr/>
            </a:lvl8pPr>
            <a:lvl9pPr marL="329170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2C3CF54E-954C-4011-AA9E-86D458E056F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35208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537DDFA3-D332-45CF-9DB2-6767D92D11F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2740121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1800"/>
            </a:lvl1pPr>
            <a:lvl2pPr marL="411464" indent="0">
              <a:buNone/>
              <a:defRPr sz="1620"/>
            </a:lvl2pPr>
            <a:lvl3pPr marL="822928" indent="0">
              <a:buNone/>
              <a:defRPr sz="1440"/>
            </a:lvl3pPr>
            <a:lvl4pPr marL="1234391" indent="0">
              <a:buNone/>
              <a:defRPr sz="1260"/>
            </a:lvl4pPr>
            <a:lvl5pPr marL="1645854" indent="0">
              <a:buNone/>
              <a:defRPr sz="1260"/>
            </a:lvl5pPr>
            <a:lvl6pPr marL="2057318" indent="0">
              <a:buNone/>
              <a:defRPr sz="1260"/>
            </a:lvl6pPr>
            <a:lvl7pPr marL="2468782" indent="0">
              <a:buNone/>
              <a:defRPr sz="1260"/>
            </a:lvl7pPr>
            <a:lvl8pPr marL="2880245" indent="0">
              <a:buNone/>
              <a:defRPr sz="1260"/>
            </a:lvl8pPr>
            <a:lvl9pPr marL="3291709" indent="0">
              <a:buNone/>
              <a:defRPr sz="12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DF2C90EC-D0DC-40FC-A2E1-C65D4A44795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8615188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68FA943C-2519-4859-A044-8EF77CCC48B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052955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64" indent="0">
              <a:buNone/>
              <a:defRPr sz="1800" b="1"/>
            </a:lvl2pPr>
            <a:lvl3pPr marL="822928" indent="0">
              <a:buNone/>
              <a:defRPr sz="1620" b="1"/>
            </a:lvl3pPr>
            <a:lvl4pPr marL="1234391" indent="0">
              <a:buNone/>
              <a:defRPr sz="1440" b="1"/>
            </a:lvl4pPr>
            <a:lvl5pPr marL="1645854" indent="0">
              <a:buNone/>
              <a:defRPr sz="1440" b="1"/>
            </a:lvl5pPr>
            <a:lvl6pPr marL="2057318" indent="0">
              <a:buNone/>
              <a:defRPr sz="1440" b="1"/>
            </a:lvl6pPr>
            <a:lvl7pPr marL="2468782" indent="0">
              <a:buNone/>
              <a:defRPr sz="1440" b="1"/>
            </a:lvl7pPr>
            <a:lvl8pPr marL="2880245" indent="0">
              <a:buNone/>
              <a:defRPr sz="1440" b="1"/>
            </a:lvl8pPr>
            <a:lvl9pPr marL="3291709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64" indent="0">
              <a:buNone/>
              <a:defRPr sz="1800" b="1"/>
            </a:lvl2pPr>
            <a:lvl3pPr marL="822928" indent="0">
              <a:buNone/>
              <a:defRPr sz="1620" b="1"/>
            </a:lvl3pPr>
            <a:lvl4pPr marL="1234391" indent="0">
              <a:buNone/>
              <a:defRPr sz="1440" b="1"/>
            </a:lvl4pPr>
            <a:lvl5pPr marL="1645854" indent="0">
              <a:buNone/>
              <a:defRPr sz="1440" b="1"/>
            </a:lvl5pPr>
            <a:lvl6pPr marL="2057318" indent="0">
              <a:buNone/>
              <a:defRPr sz="1440" b="1"/>
            </a:lvl6pPr>
            <a:lvl7pPr marL="2468782" indent="0">
              <a:buNone/>
              <a:defRPr sz="1440" b="1"/>
            </a:lvl7pPr>
            <a:lvl8pPr marL="2880245" indent="0">
              <a:buNone/>
              <a:defRPr sz="1440" b="1"/>
            </a:lvl8pPr>
            <a:lvl9pPr marL="3291709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AA40A531-9C35-4E90-B308-D97E1D4CFBC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51037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kumimoji="0" sz="126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9F3B3571-838B-4DEF-845C-77D274F64C5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98293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13" Type="http://schemas.openxmlformats.org/officeDocument/2006/relationships/slideLayout" Target="../slideLayouts/slideLayout154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9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74.xml"/><Relationship Id="rId34" Type="http://schemas.openxmlformats.org/officeDocument/2006/relationships/slideLayout" Target="../slideLayouts/slideLayout87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2.xml"/><Relationship Id="rId41" Type="http://schemas.openxmlformats.org/officeDocument/2006/relationships/theme" Target="../theme/theme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32" Type="http://schemas.openxmlformats.org/officeDocument/2006/relationships/slideLayout" Target="../slideLayouts/slideLayout85.xml"/><Relationship Id="rId37" Type="http://schemas.openxmlformats.org/officeDocument/2006/relationships/slideLayout" Target="../slideLayouts/slideLayout90.xml"/><Relationship Id="rId40" Type="http://schemas.openxmlformats.org/officeDocument/2006/relationships/slideLayout" Target="../slideLayouts/slideLayout93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81.xml"/><Relationship Id="rId36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84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83.xml"/><Relationship Id="rId35" Type="http://schemas.openxmlformats.org/officeDocument/2006/relationships/slideLayout" Target="../slideLayouts/slideLayout88.xml"/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33" Type="http://schemas.openxmlformats.org/officeDocument/2006/relationships/slideLayout" Target="../slideLayouts/slideLayout86.xml"/><Relationship Id="rId38" Type="http://schemas.openxmlformats.org/officeDocument/2006/relationships/slideLayout" Target="../slideLayouts/slideLayout9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788174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165622"/>
            <a:ext cx="86868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altLang="zh-CN"/>
              <a:t>Click to edit Master text styles</a:t>
            </a:r>
          </a:p>
          <a:p>
            <a:pPr lvl="1" eaLnBrk="1" latinLnBrk="0" hangingPunct="1"/>
            <a:r>
              <a:rPr kumimoji="0" lang="en-US" altLang="zh-CN"/>
              <a:t>Second level</a:t>
            </a:r>
          </a:p>
          <a:p>
            <a:pPr lvl="2" eaLnBrk="1" latinLnBrk="0" hangingPunct="1"/>
            <a:r>
              <a:rPr kumimoji="0" lang="en-US" altLang="zh-CN"/>
              <a:t>Third level</a:t>
            </a:r>
          </a:p>
          <a:p>
            <a:pPr lvl="3" eaLnBrk="1" latinLnBrk="0" hangingPunct="1"/>
            <a:r>
              <a:rPr kumimoji="0" lang="en-US" altLang="zh-CN"/>
              <a:t>Fourth level</a:t>
            </a:r>
          </a:p>
          <a:p>
            <a:pPr lvl="4" eaLnBrk="1" latinLnBrk="0" hangingPunct="1"/>
            <a:r>
              <a:rPr kumimoji="0" lang="en-US" altLang="zh-CN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57150"/>
            <a:ext cx="2514600" cy="216694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FEC5886-52BE-46D7-8899-DF6158BF7DD2}" type="datetimeFigureOut">
              <a:rPr lang="zh-CN" altLang="en-US" smtClean="0"/>
              <a:t>2026/8/29</a:t>
            </a:fld>
            <a:endParaRPr lang="zh-CN" alt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57150"/>
            <a:ext cx="3352800" cy="216694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4857751"/>
            <a:ext cx="762000" cy="183356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342900"/>
            <a:ext cx="8686800" cy="6286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788174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79349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457200"/>
            <a:ext cx="7765322" cy="727838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7" y="1299338"/>
            <a:ext cx="7765322" cy="304406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441245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defTabSz="685773">
              <a:defRPr/>
            </a:pPr>
            <a:fld id="{845BF62C-78FF-4B63-8A1A-A1318A97076F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  <a:ea typeface="宋体" pitchFamily="2" charset="-122"/>
              </a:rPr>
              <a:pPr defTabSz="685773">
                <a:defRPr/>
              </a:pPr>
              <a:t>8/29/2026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  <a:ea typeface="宋体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4412458"/>
            <a:ext cx="500464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defTabSz="685773">
              <a:defRPr/>
            </a:pPr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  <a:ea typeface="宋体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4412458"/>
            <a:ext cx="5651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defTabSz="685773"/>
            <a:fld id="{1CE7FB59-7553-4D85-AA8E-E57CE2807994}" type="slidenum">
              <a:rPr lang="en-US" alt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  <a:ea typeface="宋体" pitchFamily="2" charset="-122"/>
              </a:rPr>
              <a:pPr defTabSz="685773"/>
              <a:t>‹#›</a:t>
            </a:fld>
            <a:endParaRPr lang="en-US" alt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9611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ctr" defTabSz="342887" rtl="0" eaLnBrk="1" latinLnBrk="0" hangingPunct="1">
        <a:spcBef>
          <a:spcPct val="0"/>
        </a:spcBef>
        <a:buNone/>
        <a:defRPr sz="3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65" indent="-229491" algn="l" defTabSz="342887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539978" indent="-202492" algn="l" defTabSz="342887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"/>
        <a:defRPr sz="13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769469" indent="-161994" algn="l" defTabSz="342887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2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039459" indent="-161994" algn="l" defTabSz="342887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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255450" indent="-161994" algn="l" defTabSz="342887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1510889" indent="-171443" algn="l" defTabSz="342887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1801278" indent="-171443" algn="l" defTabSz="342887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091667" indent="-171443" algn="l" defTabSz="342887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2329556" indent="-171443" algn="l" defTabSz="342887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7" algn="l" defTabSz="3428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3" algn="l" defTabSz="3428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9" algn="l" defTabSz="3428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5" algn="l" defTabSz="3428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32" algn="l" defTabSz="3428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8" algn="l" defTabSz="3428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4" algn="l" defTabSz="3428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91" algn="l" defTabSz="3428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788EA67-350B-4135-808C-AF60E6B1B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2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C859C6E-80F6-4CBB-8A80-89FFC5FA5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2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8F953A-B0EA-4326-B0CD-9499551E9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1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1A6A1-E147-4240-8018-426248418E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68CB76-023C-4352-9237-1F2DB7658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2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25E5A2-5569-4267-A5F7-B68B1A37C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1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35180-3C0F-4648-B7E2-9A6A26D4B1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458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685808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2" indent="-171452" algn="l" defTabSz="685808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6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61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65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70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74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78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82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86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5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8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13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17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22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26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30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35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8856" y="342901"/>
            <a:ext cx="740664" cy="183378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729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214" y="548640"/>
            <a:ext cx="8003286" cy="102154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214" y="1577344"/>
            <a:ext cx="8003286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042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</p:sldLayoutIdLst>
  <p:hf hdr="0" ftr="0" dt="0"/>
  <p:txStyles>
    <p:titleStyle>
      <a:lvl1pPr algn="ctr" defTabSz="555493" rtl="0" eaLnBrk="1" latinLnBrk="0" hangingPunct="1">
        <a:lnSpc>
          <a:spcPts val="2961"/>
        </a:lnSpc>
        <a:spcBef>
          <a:spcPct val="0"/>
        </a:spcBef>
        <a:buNone/>
        <a:defRPr sz="2309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11088" indent="-211088" algn="l" defTabSz="555493" rtl="0" eaLnBrk="1" latinLnBrk="0" hangingPunct="1">
        <a:lnSpc>
          <a:spcPct val="100000"/>
        </a:lnSpc>
        <a:spcBef>
          <a:spcPts val="219"/>
        </a:spcBef>
        <a:buFont typeface="Arial" panose="020B0604020202020204" pitchFamily="34" charset="0"/>
        <a:buChar char="•"/>
        <a:defRPr sz="1701" kern="1200">
          <a:solidFill>
            <a:schemeClr val="accent6"/>
          </a:solidFill>
          <a:latin typeface="+mn-lt"/>
          <a:ea typeface="+mn-ea"/>
          <a:cs typeface="+mn-cs"/>
        </a:defRPr>
      </a:lvl1pPr>
      <a:lvl2pPr marL="416620" indent="-211088" algn="l" defTabSz="555493" rtl="0" eaLnBrk="1" latinLnBrk="0" hangingPunct="1">
        <a:lnSpc>
          <a:spcPct val="100000"/>
        </a:lnSpc>
        <a:spcBef>
          <a:spcPts val="219"/>
        </a:spcBef>
        <a:buFont typeface="Arial" panose="020B0604020202020204" pitchFamily="34" charset="0"/>
        <a:buChar char="•"/>
        <a:defRPr sz="1458" kern="1200">
          <a:solidFill>
            <a:schemeClr val="accent6"/>
          </a:solidFill>
          <a:latin typeface="+mn-lt"/>
          <a:ea typeface="+mn-ea"/>
          <a:cs typeface="+mn-cs"/>
        </a:defRPr>
      </a:lvl2pPr>
      <a:lvl3pPr marL="694365" indent="-211088" algn="l" defTabSz="555493" rtl="0" eaLnBrk="1" latinLnBrk="0" hangingPunct="1">
        <a:lnSpc>
          <a:spcPct val="100000"/>
        </a:lnSpc>
        <a:spcBef>
          <a:spcPts val="219"/>
        </a:spcBef>
        <a:buFont typeface="Arial" panose="020B0604020202020204" pitchFamily="34" charset="0"/>
        <a:buChar char="•"/>
        <a:defRPr sz="1215" kern="1200">
          <a:solidFill>
            <a:schemeClr val="accent6"/>
          </a:solidFill>
          <a:latin typeface="+mn-lt"/>
          <a:ea typeface="+mn-ea"/>
          <a:cs typeface="+mn-cs"/>
        </a:defRPr>
      </a:lvl3pPr>
      <a:lvl4pPr marL="972112" indent="-211088" algn="l" defTabSz="555493" rtl="0" eaLnBrk="1" latinLnBrk="0" hangingPunct="1">
        <a:lnSpc>
          <a:spcPct val="100000"/>
        </a:lnSpc>
        <a:spcBef>
          <a:spcPts val="219"/>
        </a:spcBef>
        <a:buFont typeface="Arial" panose="020B0604020202020204" pitchFamily="34" charset="0"/>
        <a:buChar char="•"/>
        <a:defRPr sz="1094" kern="1200">
          <a:solidFill>
            <a:schemeClr val="accent6"/>
          </a:solidFill>
          <a:latin typeface="+mn-lt"/>
          <a:ea typeface="+mn-ea"/>
          <a:cs typeface="+mn-cs"/>
        </a:defRPr>
      </a:lvl4pPr>
      <a:lvl5pPr marL="1249859" indent="-211088" algn="l" defTabSz="555493" rtl="0" eaLnBrk="1" latinLnBrk="0" hangingPunct="1">
        <a:lnSpc>
          <a:spcPct val="100000"/>
        </a:lnSpc>
        <a:spcBef>
          <a:spcPts val="219"/>
        </a:spcBef>
        <a:buFont typeface="Arial" panose="020B0604020202020204" pitchFamily="34" charset="0"/>
        <a:buChar char="•"/>
        <a:defRPr sz="1094" kern="1200">
          <a:solidFill>
            <a:schemeClr val="accent6"/>
          </a:solidFill>
          <a:latin typeface="+mn-lt"/>
          <a:ea typeface="+mn-ea"/>
          <a:cs typeface="+mn-cs"/>
        </a:defRPr>
      </a:lvl5pPr>
      <a:lvl6pPr marL="1527604" indent="-138873" algn="l" defTabSz="555493" rtl="0" eaLnBrk="1" latinLnBrk="0" hangingPunct="1">
        <a:lnSpc>
          <a:spcPct val="90000"/>
        </a:lnSpc>
        <a:spcBef>
          <a:spcPts val="304"/>
        </a:spcBef>
        <a:buFont typeface="Arial" panose="020B0604020202020204" pitchFamily="34" charset="0"/>
        <a:buChar char="•"/>
        <a:defRPr sz="1094" kern="1200">
          <a:solidFill>
            <a:schemeClr val="tx1"/>
          </a:solidFill>
          <a:latin typeface="+mn-lt"/>
          <a:ea typeface="+mn-ea"/>
          <a:cs typeface="+mn-cs"/>
        </a:defRPr>
      </a:lvl6pPr>
      <a:lvl7pPr marL="1805351" indent="-138873" algn="l" defTabSz="555493" rtl="0" eaLnBrk="1" latinLnBrk="0" hangingPunct="1">
        <a:lnSpc>
          <a:spcPct val="90000"/>
        </a:lnSpc>
        <a:spcBef>
          <a:spcPts val="304"/>
        </a:spcBef>
        <a:buFont typeface="Arial" panose="020B0604020202020204" pitchFamily="34" charset="0"/>
        <a:buChar char="•"/>
        <a:defRPr sz="1094" kern="1200">
          <a:solidFill>
            <a:schemeClr val="tx1"/>
          </a:solidFill>
          <a:latin typeface="+mn-lt"/>
          <a:ea typeface="+mn-ea"/>
          <a:cs typeface="+mn-cs"/>
        </a:defRPr>
      </a:lvl7pPr>
      <a:lvl8pPr marL="2083097" indent="-138873" algn="l" defTabSz="555493" rtl="0" eaLnBrk="1" latinLnBrk="0" hangingPunct="1">
        <a:lnSpc>
          <a:spcPct val="90000"/>
        </a:lnSpc>
        <a:spcBef>
          <a:spcPts val="304"/>
        </a:spcBef>
        <a:buFont typeface="Arial" panose="020B0604020202020204" pitchFamily="34" charset="0"/>
        <a:buChar char="•"/>
        <a:defRPr sz="1094" kern="1200">
          <a:solidFill>
            <a:schemeClr val="tx1"/>
          </a:solidFill>
          <a:latin typeface="+mn-lt"/>
          <a:ea typeface="+mn-ea"/>
          <a:cs typeface="+mn-cs"/>
        </a:defRPr>
      </a:lvl8pPr>
      <a:lvl9pPr marL="2360843" indent="-138873" algn="l" defTabSz="555493" rtl="0" eaLnBrk="1" latinLnBrk="0" hangingPunct="1">
        <a:lnSpc>
          <a:spcPct val="90000"/>
        </a:lnSpc>
        <a:spcBef>
          <a:spcPts val="304"/>
        </a:spcBef>
        <a:buFont typeface="Arial" panose="020B0604020202020204" pitchFamily="34" charset="0"/>
        <a:buChar char="•"/>
        <a:defRPr sz="10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5493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1pPr>
      <a:lvl2pPr marL="277746" algn="l" defTabSz="555493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2pPr>
      <a:lvl3pPr marL="555493" algn="l" defTabSz="555493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3pPr>
      <a:lvl4pPr marL="833239" algn="l" defTabSz="555493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4pPr>
      <a:lvl5pPr marL="1110984" algn="l" defTabSz="555493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5pPr>
      <a:lvl6pPr marL="1388732" algn="l" defTabSz="555493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6pPr>
      <a:lvl7pPr marL="1666477" algn="l" defTabSz="555493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7pPr>
      <a:lvl8pPr marL="1944223" algn="l" defTabSz="555493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8pPr>
      <a:lvl9pPr marL="2221970" algn="l" defTabSz="555493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788175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685793" eaLnBrk="0" hangingPunct="0"/>
            <a:endParaRPr lang="en-US" sz="162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165623"/>
            <a:ext cx="86868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altLang="zh-CN"/>
              <a:t>Click to edit Master text styles</a:t>
            </a:r>
          </a:p>
          <a:p>
            <a:pPr lvl="1" eaLnBrk="1" latinLnBrk="0" hangingPunct="1"/>
            <a:r>
              <a:rPr kumimoji="0" lang="en-US" altLang="zh-CN"/>
              <a:t>Second level</a:t>
            </a:r>
          </a:p>
          <a:p>
            <a:pPr lvl="2" eaLnBrk="1" latinLnBrk="0" hangingPunct="1"/>
            <a:r>
              <a:rPr kumimoji="0" lang="en-US" altLang="zh-CN"/>
              <a:t>Third level</a:t>
            </a:r>
          </a:p>
          <a:p>
            <a:pPr lvl="3" eaLnBrk="1" latinLnBrk="0" hangingPunct="1"/>
            <a:r>
              <a:rPr kumimoji="0" lang="en-US" altLang="zh-CN"/>
              <a:t>Fourth level</a:t>
            </a:r>
          </a:p>
          <a:p>
            <a:pPr lvl="4" eaLnBrk="1" latinLnBrk="0" hangingPunct="1"/>
            <a:r>
              <a:rPr kumimoji="0" lang="en-US" altLang="zh-CN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57150"/>
            <a:ext cx="2514600" cy="216694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defTabSz="685793"/>
            <a:fld id="{6FEC5886-52BE-46D7-8899-DF6158BF7DD2}" type="datetimeFigureOut">
              <a:rPr lang="zh-CN" altLang="en-US" smtClean="0">
                <a:solidFill>
                  <a:srgbClr val="F0A22E">
                    <a:shade val="75000"/>
                  </a:srgbClr>
                </a:solidFill>
                <a:ea typeface="宋体" pitchFamily="2" charset="-122"/>
              </a:rPr>
              <a:pPr defTabSz="685793"/>
              <a:t>2026/8/29</a:t>
            </a:fld>
            <a:endParaRPr lang="zh-CN" altLang="en-US" dirty="0">
              <a:solidFill>
                <a:srgbClr val="F0A22E">
                  <a:shade val="75000"/>
                </a:srgbClr>
              </a:solidFill>
              <a:ea typeface="宋体" pitchFamily="2" charset="-122"/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1" y="57150"/>
            <a:ext cx="3352800" cy="216694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defTabSz="685793"/>
            <a:endParaRPr lang="zh-CN" altLang="en-US">
              <a:solidFill>
                <a:srgbClr val="F0A22E">
                  <a:shade val="75000"/>
                </a:srgbClr>
              </a:solidFill>
              <a:ea typeface="宋体" pitchFamily="2" charset="-12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1" y="4857751"/>
            <a:ext cx="762000" cy="183356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defTabSz="685793"/>
            <a:fld id="{CB58D924-AEEE-4EB7-8C0A-AFC598CC89E5}" type="slidenum">
              <a:rPr lang="zh-CN" altLang="en-US" smtClean="0">
                <a:solidFill>
                  <a:srgbClr val="F0A22E">
                    <a:shade val="75000"/>
                  </a:srgbClr>
                </a:solidFill>
                <a:ea typeface="宋体" pitchFamily="2" charset="-122"/>
              </a:rPr>
              <a:pPr defTabSz="685793"/>
              <a:t>‹#›</a:t>
            </a:fld>
            <a:endParaRPr lang="zh-CN" altLang="en-US" dirty="0">
              <a:solidFill>
                <a:srgbClr val="F0A22E">
                  <a:shade val="75000"/>
                </a:srgbClr>
              </a:solidFill>
              <a:ea typeface="宋体" pitchFamily="2" charset="-122"/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342900"/>
            <a:ext cx="8686800" cy="6286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788175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685793" eaLnBrk="0" hangingPunct="0"/>
            <a:endParaRPr lang="en-US" sz="162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79349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685793" eaLnBrk="0" hangingPunct="0"/>
            <a:endParaRPr lang="en-US" sz="1620">
              <a:solidFill>
                <a:prstClr val="black"/>
              </a:solidFill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492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888" indent="-342888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24" indent="-28574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960" indent="-228592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144" indent="-228592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327" indent="-22859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512" indent="-22859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697" indent="-22859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8880" indent="-22859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064" indent="-22859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="" xmlns:a16="http://schemas.microsoft.com/office/drawing/2014/main" id="{8C63BFF1-922E-4AC2-BC1B-B7ABCB9577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="" xmlns:a16="http://schemas.microsoft.com/office/drawing/2014/main" id="{815041A4-1824-4CC6-A045-227D65919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BBC73B4-A87C-43D7-B580-4574C80EE9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A14886-591C-44C4-94B3-97CE2F1B72FA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FB7FDE-6958-4819-9825-3AC3BCCCC2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652769-BDC3-4875-9D94-3A18DF7B1D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FFFFFF"/>
                </a:solidFill>
              </a:defRPr>
            </a:lvl1pPr>
          </a:lstStyle>
          <a:p>
            <a:fld id="{E470E9C8-4D74-4622-B8D8-650C11A574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7441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Gloock"/>
              <a:buNone/>
              <a:defRPr sz="3500">
                <a:solidFill>
                  <a:schemeClr val="dk1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Gloock"/>
              <a:buNone/>
              <a:defRPr sz="3500">
                <a:solidFill>
                  <a:schemeClr val="dk1"/>
                </a:solidFill>
                <a:latin typeface="Gloock"/>
                <a:ea typeface="Gloock"/>
                <a:cs typeface="Gloock"/>
                <a:sym typeface="Gloo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Gloock"/>
              <a:buNone/>
              <a:defRPr sz="3500">
                <a:solidFill>
                  <a:schemeClr val="dk1"/>
                </a:solidFill>
                <a:latin typeface="Gloock"/>
                <a:ea typeface="Gloock"/>
                <a:cs typeface="Gloock"/>
                <a:sym typeface="Gloo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Gloock"/>
              <a:buNone/>
              <a:defRPr sz="3500">
                <a:solidFill>
                  <a:schemeClr val="dk1"/>
                </a:solidFill>
                <a:latin typeface="Gloock"/>
                <a:ea typeface="Gloock"/>
                <a:cs typeface="Gloock"/>
                <a:sym typeface="Gloo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Gloock"/>
              <a:buNone/>
              <a:defRPr sz="3500">
                <a:solidFill>
                  <a:schemeClr val="dk1"/>
                </a:solidFill>
                <a:latin typeface="Gloock"/>
                <a:ea typeface="Gloock"/>
                <a:cs typeface="Gloock"/>
                <a:sym typeface="Gloo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Gloock"/>
              <a:buNone/>
              <a:defRPr sz="3500">
                <a:solidFill>
                  <a:schemeClr val="dk1"/>
                </a:solidFill>
                <a:latin typeface="Gloock"/>
                <a:ea typeface="Gloock"/>
                <a:cs typeface="Gloock"/>
                <a:sym typeface="Gloo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Gloock"/>
              <a:buNone/>
              <a:defRPr sz="3500">
                <a:solidFill>
                  <a:schemeClr val="dk1"/>
                </a:solidFill>
                <a:latin typeface="Gloock"/>
                <a:ea typeface="Gloock"/>
                <a:cs typeface="Gloock"/>
                <a:sym typeface="Gloo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Gloock"/>
              <a:buNone/>
              <a:defRPr sz="3500">
                <a:solidFill>
                  <a:schemeClr val="dk1"/>
                </a:solidFill>
                <a:latin typeface="Gloock"/>
                <a:ea typeface="Gloock"/>
                <a:cs typeface="Gloock"/>
                <a:sym typeface="Gloo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Gloock"/>
              <a:buNone/>
              <a:defRPr sz="3500">
                <a:solidFill>
                  <a:schemeClr val="dk1"/>
                </a:solidFill>
                <a:latin typeface="Gloock"/>
                <a:ea typeface="Gloock"/>
                <a:cs typeface="Gloock"/>
                <a:sym typeface="Gloo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eadex Pro"/>
              <a:buChar char="●"/>
              <a:defRPr>
                <a:solidFill>
                  <a:schemeClr val="dk2"/>
                </a:solidFill>
                <a:latin typeface="Readex Pro"/>
                <a:ea typeface="Readex Pro"/>
                <a:cs typeface="Readex Pro"/>
                <a:sym typeface="Readex Pr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eadex Pro"/>
              <a:buChar char="○"/>
              <a:defRPr>
                <a:solidFill>
                  <a:schemeClr val="dk2"/>
                </a:solidFill>
                <a:latin typeface="Readex Pro"/>
                <a:ea typeface="Readex Pro"/>
                <a:cs typeface="Readex Pro"/>
                <a:sym typeface="Readex Pr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eadex Pro"/>
              <a:buChar char="■"/>
              <a:defRPr>
                <a:solidFill>
                  <a:schemeClr val="dk2"/>
                </a:solidFill>
                <a:latin typeface="Readex Pro"/>
                <a:ea typeface="Readex Pro"/>
                <a:cs typeface="Readex Pro"/>
                <a:sym typeface="Readex Pr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eadex Pro"/>
              <a:buChar char="●"/>
              <a:defRPr>
                <a:solidFill>
                  <a:schemeClr val="dk2"/>
                </a:solidFill>
                <a:latin typeface="Readex Pro"/>
                <a:ea typeface="Readex Pro"/>
                <a:cs typeface="Readex Pro"/>
                <a:sym typeface="Readex Pr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eadex Pro"/>
              <a:buChar char="○"/>
              <a:defRPr>
                <a:solidFill>
                  <a:schemeClr val="dk2"/>
                </a:solidFill>
                <a:latin typeface="Readex Pro"/>
                <a:ea typeface="Readex Pro"/>
                <a:cs typeface="Readex Pro"/>
                <a:sym typeface="Readex Pr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eadex Pro"/>
              <a:buChar char="■"/>
              <a:defRPr>
                <a:solidFill>
                  <a:schemeClr val="dk2"/>
                </a:solidFill>
                <a:latin typeface="Readex Pro"/>
                <a:ea typeface="Readex Pro"/>
                <a:cs typeface="Readex Pro"/>
                <a:sym typeface="Readex Pr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eadex Pro"/>
              <a:buChar char="●"/>
              <a:defRPr>
                <a:solidFill>
                  <a:schemeClr val="dk2"/>
                </a:solidFill>
                <a:latin typeface="Readex Pro"/>
                <a:ea typeface="Readex Pro"/>
                <a:cs typeface="Readex Pro"/>
                <a:sym typeface="Readex Pr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eadex Pro"/>
              <a:buChar char="○"/>
              <a:defRPr>
                <a:solidFill>
                  <a:schemeClr val="dk2"/>
                </a:solidFill>
                <a:latin typeface="Readex Pro"/>
                <a:ea typeface="Readex Pro"/>
                <a:cs typeface="Readex Pro"/>
                <a:sym typeface="Readex Pr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eadex Pro"/>
              <a:buChar char="■"/>
              <a:defRPr>
                <a:solidFill>
                  <a:schemeClr val="dk2"/>
                </a:solidFill>
                <a:latin typeface="Readex Pro"/>
                <a:ea typeface="Readex Pro"/>
                <a:cs typeface="Readex Pro"/>
                <a:sym typeface="Readex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353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  <p:sldLayoutId id="2147483747" r:id="rId18"/>
    <p:sldLayoutId id="2147483748" r:id="rId19"/>
    <p:sldLayoutId id="2147483749" r:id="rId20"/>
    <p:sldLayoutId id="2147483750" r:id="rId21"/>
    <p:sldLayoutId id="2147483751" r:id="rId22"/>
    <p:sldLayoutId id="2147483752" r:id="rId23"/>
    <p:sldLayoutId id="2147483753" r:id="rId24"/>
    <p:sldLayoutId id="2147483754" r:id="rId25"/>
    <p:sldLayoutId id="2147483755" r:id="rId26"/>
    <p:sldLayoutId id="2147483756" r:id="rId27"/>
    <p:sldLayoutId id="2147483757" r:id="rId28"/>
    <p:sldLayoutId id="2147483758" r:id="rId29"/>
    <p:sldLayoutId id="2147483759" r:id="rId30"/>
    <p:sldLayoutId id="2147483760" r:id="rId31"/>
    <p:sldLayoutId id="2147483761" r:id="rId32"/>
    <p:sldLayoutId id="2147483762" r:id="rId33"/>
    <p:sldLayoutId id="2147483763" r:id="rId34"/>
    <p:sldLayoutId id="2147483764" r:id="rId35"/>
    <p:sldLayoutId id="2147483765" r:id="rId36"/>
    <p:sldLayoutId id="2147483766" r:id="rId37"/>
    <p:sldLayoutId id="2147483767" r:id="rId38"/>
    <p:sldLayoutId id="2147483768" r:id="rId39"/>
    <p:sldLayoutId id="2147483769" r:id="rId4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740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445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188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445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188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445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188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1E1BF3E8-6AC5-4AD1-A5D0-9FC4709699A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25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888">
          <a:solidFill>
            <a:schemeClr val="tx2"/>
          </a:solidFill>
          <a:latin typeface="+mj-lt"/>
          <a:ea typeface="新細明體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888">
          <a:solidFill>
            <a:schemeClr val="tx2"/>
          </a:solidFill>
          <a:latin typeface="Arial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888">
          <a:solidFill>
            <a:schemeClr val="tx2"/>
          </a:solidFill>
          <a:latin typeface="Arial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888">
          <a:solidFill>
            <a:schemeClr val="tx2"/>
          </a:solidFill>
          <a:latin typeface="Arial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888">
          <a:solidFill>
            <a:schemeClr val="tx2"/>
          </a:solidFill>
          <a:latin typeface="Arial" charset="0"/>
          <a:ea typeface="新細明體" panose="02020500000000000000" pitchFamily="18" charset="-120"/>
        </a:defRPr>
      </a:lvl5pPr>
      <a:lvl6pPr marL="411464" algn="ctr" rtl="0" fontAlgn="base">
        <a:spcBef>
          <a:spcPct val="0"/>
        </a:spcBef>
        <a:spcAft>
          <a:spcPct val="0"/>
        </a:spcAft>
        <a:defRPr kumimoji="1" sz="3960">
          <a:solidFill>
            <a:schemeClr val="tx2"/>
          </a:solidFill>
          <a:latin typeface="Arial" charset="0"/>
          <a:ea typeface="新細明體" charset="-120"/>
        </a:defRPr>
      </a:lvl6pPr>
      <a:lvl7pPr marL="822928" algn="ctr" rtl="0" fontAlgn="base">
        <a:spcBef>
          <a:spcPct val="0"/>
        </a:spcBef>
        <a:spcAft>
          <a:spcPct val="0"/>
        </a:spcAft>
        <a:defRPr kumimoji="1" sz="3960">
          <a:solidFill>
            <a:schemeClr val="tx2"/>
          </a:solidFill>
          <a:latin typeface="Arial" charset="0"/>
          <a:ea typeface="新細明體" charset="-120"/>
        </a:defRPr>
      </a:lvl7pPr>
      <a:lvl8pPr marL="1234391" algn="ctr" rtl="0" fontAlgn="base">
        <a:spcBef>
          <a:spcPct val="0"/>
        </a:spcBef>
        <a:spcAft>
          <a:spcPct val="0"/>
        </a:spcAft>
        <a:defRPr kumimoji="1" sz="3960">
          <a:solidFill>
            <a:schemeClr val="tx2"/>
          </a:solidFill>
          <a:latin typeface="Arial" charset="0"/>
          <a:ea typeface="新細明體" charset="-120"/>
        </a:defRPr>
      </a:lvl8pPr>
      <a:lvl9pPr marL="1645854" algn="ctr" rtl="0" fontAlgn="base">
        <a:spcBef>
          <a:spcPct val="0"/>
        </a:spcBef>
        <a:spcAft>
          <a:spcPct val="0"/>
        </a:spcAft>
        <a:defRPr kumimoji="1" sz="396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06896" indent="-306896" algn="l" rtl="0" eaLnBrk="0" fontAlgn="base" hangingPunct="0">
        <a:spcBef>
          <a:spcPct val="20000"/>
        </a:spcBef>
        <a:spcAft>
          <a:spcPct val="0"/>
        </a:spcAft>
        <a:buChar char="•"/>
        <a:defRPr kumimoji="1" sz="2808">
          <a:solidFill>
            <a:schemeClr val="tx1"/>
          </a:solidFill>
          <a:latin typeface="+mn-lt"/>
          <a:ea typeface="新細明體" panose="02020500000000000000" pitchFamily="18" charset="-120"/>
          <a:cs typeface="+mn-cs"/>
        </a:defRPr>
      </a:lvl1pPr>
      <a:lvl2pPr marL="666941" indent="-255461" algn="l" rtl="0" eaLnBrk="0" fontAlgn="base" hangingPunct="0">
        <a:spcBef>
          <a:spcPct val="20000"/>
        </a:spcBef>
        <a:spcAft>
          <a:spcPct val="0"/>
        </a:spcAft>
        <a:buChar char="–"/>
        <a:defRPr kumimoji="1" sz="2484">
          <a:solidFill>
            <a:schemeClr val="tx1"/>
          </a:solidFill>
          <a:latin typeface="+mn-lt"/>
          <a:ea typeface="新細明體" panose="02020500000000000000" pitchFamily="18" charset="-120"/>
        </a:defRPr>
      </a:lvl2pPr>
      <a:lvl3pPr marL="1026986" indent="-204026" algn="l" rtl="0" eaLnBrk="0" fontAlgn="base" hangingPunct="0">
        <a:spcBef>
          <a:spcPct val="20000"/>
        </a:spcBef>
        <a:spcAft>
          <a:spcPct val="0"/>
        </a:spcAft>
        <a:buChar char="•"/>
        <a:defRPr kumimoji="1" sz="2160">
          <a:solidFill>
            <a:schemeClr val="tx1"/>
          </a:solidFill>
          <a:latin typeface="+mn-lt"/>
          <a:ea typeface="新細明體" panose="02020500000000000000" pitchFamily="18" charset="-120"/>
        </a:defRPr>
      </a:lvl3pPr>
      <a:lvl4pPr marL="1438466" indent="-204026" algn="l" rtl="0" eaLnBrk="0" fontAlgn="base" hangingPunct="0">
        <a:spcBef>
          <a:spcPct val="20000"/>
        </a:spcBef>
        <a:spcAft>
          <a:spcPct val="0"/>
        </a:spcAft>
        <a:buChar char="–"/>
        <a:defRPr kumimoji="1" sz="1728">
          <a:solidFill>
            <a:schemeClr val="tx1"/>
          </a:solidFill>
          <a:latin typeface="+mn-lt"/>
          <a:ea typeface="新細明體" panose="02020500000000000000" pitchFamily="18" charset="-120"/>
        </a:defRPr>
      </a:lvl4pPr>
      <a:lvl5pPr marL="1849946" indent="-204026" algn="l" rtl="0" eaLnBrk="0" fontAlgn="base" hangingPunct="0">
        <a:spcBef>
          <a:spcPct val="20000"/>
        </a:spcBef>
        <a:spcAft>
          <a:spcPct val="0"/>
        </a:spcAft>
        <a:buChar char="»"/>
        <a:defRPr kumimoji="1" sz="1728">
          <a:solidFill>
            <a:schemeClr val="tx1"/>
          </a:solidFill>
          <a:latin typeface="+mn-lt"/>
          <a:ea typeface="新細明體" panose="02020500000000000000" pitchFamily="18" charset="-120"/>
        </a:defRPr>
      </a:lvl5pPr>
      <a:lvl6pPr marL="2263049" indent="-205731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+mn-lt"/>
          <a:ea typeface="+mn-ea"/>
        </a:defRPr>
      </a:lvl6pPr>
      <a:lvl7pPr marL="2674513" indent="-205731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+mn-lt"/>
          <a:ea typeface="+mn-ea"/>
        </a:defRPr>
      </a:lvl7pPr>
      <a:lvl8pPr marL="3085977" indent="-205731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+mn-lt"/>
          <a:ea typeface="+mn-ea"/>
        </a:defRPr>
      </a:lvl8pPr>
      <a:lvl9pPr marL="3497440" indent="-205731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822928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64" algn="l" defTabSz="822928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28" algn="l" defTabSz="822928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391" algn="l" defTabSz="822928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854" algn="l" defTabSz="822928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318" algn="l" defTabSz="822928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782" algn="l" defTabSz="822928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245" algn="l" defTabSz="822928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709" algn="l" defTabSz="822928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="" xmlns:a16="http://schemas.microsoft.com/office/drawing/2014/main" id="{3BF34F46-277A-45F6-A7BB-2ED2F0B5BD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="" xmlns:a16="http://schemas.microsoft.com/office/drawing/2014/main" id="{D1963722-47F3-4293-B22F-E3BAB67835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195CB92-2331-4B08-B2D7-3087903C3A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EAD6F1E-3B3E-4B0F-8144-EBBE724BBFE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65E632-DCE0-4718-BB98-E40DA7986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E8AF20-991E-49D9-AF12-65E57B77A4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CD69D5A1-6EBC-4D5B-B13C-CD42FB7767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91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="" xmlns:a16="http://schemas.microsoft.com/office/drawing/2014/main" id="{8C63BFF1-922E-4AC2-BC1B-B7ABCB9577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="" xmlns:a16="http://schemas.microsoft.com/office/drawing/2014/main" id="{815041A4-1824-4CC6-A045-227D65919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BBC73B4-A87C-43D7-B580-4574C80EE9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A14886-591C-44C4-94B3-97CE2F1B72FA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8/29/2026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FB7FDE-6958-4819-9825-3AC3BCCCC2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652769-BDC3-4875-9D94-3A18DF7B1D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FFFFFF"/>
                </a:solidFill>
              </a:defRPr>
            </a:lvl1pPr>
          </a:lstStyle>
          <a:p>
            <a:fld id="{E470E9C8-4D74-4622-B8D8-650C11A574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69117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9" tIns="34295" rIns="68589" bIns="3429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nl-BE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9" tIns="34295" rIns="68589" bIns="342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nl-BE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68589" tIns="34295" rIns="68589" bIns="34295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 smtClean="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 defTabSz="685756">
              <a:defRPr/>
            </a:pPr>
            <a:fld id="{9220C96E-50EE-4DEF-BAEE-3D51943627CC}" type="datetimeFigureOut">
              <a:rPr lang="nl-BE" smtClean="0">
                <a:ea typeface="宋体" pitchFamily="2" charset="-122"/>
              </a:rPr>
              <a:pPr defTabSz="685756">
                <a:defRPr/>
              </a:pPr>
              <a:t>29/08/2026</a:t>
            </a:fld>
            <a:endParaRPr lang="nl-BE" dirty="0">
              <a:ea typeface="宋体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68589" tIns="34295" rIns="68589" bIns="34295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 defTabSz="685756">
              <a:defRPr/>
            </a:pPr>
            <a:endParaRPr lang="nl-BE">
              <a:ea typeface="宋体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6"/>
            <a:ext cx="2133600" cy="273844"/>
          </a:xfrm>
          <a:prstGeom prst="rect">
            <a:avLst/>
          </a:prstGeom>
        </p:spPr>
        <p:txBody>
          <a:bodyPr vert="horz" lIns="68589" tIns="34295" rIns="68589" bIns="34295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675" smtClean="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 defTabSz="685756">
              <a:defRPr/>
            </a:pPr>
            <a:fld id="{ED0B5228-CBEB-4402-B748-9B0F1B31D759}" type="slidenum">
              <a:rPr lang="nl-BE" smtClean="0">
                <a:ea typeface="宋体" pitchFamily="2" charset="-122"/>
              </a:rPr>
              <a:pPr defTabSz="685756">
                <a:defRPr/>
              </a:pPr>
              <a:t>‹#›</a:t>
            </a:fld>
            <a:endParaRPr lang="nl-BE" dirty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9852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ctr" defTabSz="514304" rtl="0" fontAlgn="base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4304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2pPr>
      <a:lvl3pPr algn="ctr" defTabSz="514304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3pPr>
      <a:lvl4pPr algn="ctr" defTabSz="514304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4pPr>
      <a:lvl5pPr algn="ctr" defTabSz="514304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5pPr>
      <a:lvl6pPr marL="342869" algn="ctr" defTabSz="514304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6pPr>
      <a:lvl7pPr marL="685738" algn="ctr" defTabSz="514304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7pPr>
      <a:lvl8pPr marL="1028607" algn="ctr" defTabSz="514304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8pPr>
      <a:lvl9pPr marL="1371477" algn="ctr" defTabSz="514304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864" indent="-192864" algn="l" defTabSz="514304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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872" indent="-160721" algn="l" defTabSz="514304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-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880" indent="-128576" algn="l" defTabSz="514304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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00032" indent="-128576" algn="l" defTabSz="514304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-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184" indent="-128576" algn="l" defTabSz="514304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524" indent="-128594" algn="l" defTabSz="514373" rtl="0" eaLnBrk="1" latinLnBrk="0" hangingPunct="1">
        <a:spcBef>
          <a:spcPct val="20000"/>
        </a:spcBef>
        <a:buFont typeface="Arial" pitchFamily="34" charset="0"/>
        <a:buChar char="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710" indent="-128594" algn="l" defTabSz="514373" rtl="0" eaLnBrk="1" latinLnBrk="0" hangingPunct="1">
        <a:spcBef>
          <a:spcPct val="20000"/>
        </a:spcBef>
        <a:buFont typeface="Arial" pitchFamily="34" charset="0"/>
        <a:buChar char="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97" indent="-128594" algn="l" defTabSz="514373" rtl="0" eaLnBrk="1" latinLnBrk="0" hangingPunct="1">
        <a:spcBef>
          <a:spcPct val="20000"/>
        </a:spcBef>
        <a:buFont typeface="Arial" pitchFamily="34" charset="0"/>
        <a:buChar char="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82" indent="-128594" algn="l" defTabSz="514373" rtl="0" eaLnBrk="1" latinLnBrk="0" hangingPunct="1">
        <a:spcBef>
          <a:spcPct val="20000"/>
        </a:spcBef>
        <a:buFont typeface="Arial" pitchFamily="34" charset="0"/>
        <a:buChar char="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51437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1pPr>
      <a:lvl2pPr marL="257186" algn="l" defTabSz="51437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2pPr>
      <a:lvl3pPr marL="514373" algn="l" defTabSz="51437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771559" algn="l" defTabSz="51437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45" algn="l" defTabSz="51437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285932" algn="l" defTabSz="51437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543117" algn="l" defTabSz="51437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800303" algn="l" defTabSz="51437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89" algn="l" defTabSz="51437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0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37.xml"/><Relationship Id="rId7" Type="http://schemas.openxmlformats.org/officeDocument/2006/relationships/image" Target="../media/image21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7.xml"/><Relationship Id="rId6" Type="http://schemas.openxmlformats.org/officeDocument/2006/relationships/image" Target="../media/image27.png"/><Relationship Id="rId5" Type="http://schemas.openxmlformats.org/officeDocument/2006/relationships/image" Target="../media/image29.sv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7.xml"/><Relationship Id="rId4" Type="http://schemas.openxmlformats.org/officeDocument/2006/relationships/image" Target="../media/image37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7.xml"/><Relationship Id="rId4" Type="http://schemas.openxmlformats.org/officeDocument/2006/relationships/image" Target="../media/image3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3.xml"/><Relationship Id="rId4" Type="http://schemas.openxmlformats.org/officeDocument/2006/relationships/image" Target="../media/image41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9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3.xml"/><Relationship Id="rId4" Type="http://schemas.openxmlformats.org/officeDocument/2006/relationships/image" Target="../media/image41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8.xml"/><Relationship Id="rId4" Type="http://schemas.openxmlformats.org/officeDocument/2006/relationships/image" Target="../media/image4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8.xml"/><Relationship Id="rId5" Type="http://schemas.openxmlformats.org/officeDocument/2006/relationships/image" Target="../media/image43.png"/><Relationship Id="rId4" Type="http://schemas.openxmlformats.org/officeDocument/2006/relationships/image" Target="../media/image41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5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microsoft.com/office/2007/relationships/hdphoto" Target="../media/hdphoto2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6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springbible.fhl.net/Bible2/cgic201/read201.cgi?ver=big5&amp;na=0&amp;chap=1000&amp;ft=0&amp;temp=269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0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52.jpe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096" t="15290" r="4095" b="10234"/>
          <a:stretch/>
        </p:blipFill>
        <p:spPr>
          <a:xfrm>
            <a:off x="0" y="-9127"/>
            <a:ext cx="9144000" cy="512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45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>
            <a:extLst>
              <a:ext uri="{FF2B5EF4-FFF2-40B4-BE49-F238E27FC236}">
                <a16:creationId xmlns="" xmlns:a16="http://schemas.microsoft.com/office/drawing/2014/main" id="{47398013-5062-4E49-BC1A-EE6A16D31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1" y="4786313"/>
            <a:ext cx="282416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(6/6)</a:t>
            </a:r>
            <a:r>
              <a:rPr kumimoji="1" lang="en-US" altLang="zh-TW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Verse 2b</a:t>
            </a:r>
            <a:endParaRPr kumimoji="1" lang="en-US" altLang="zh-TW" sz="1500" dirty="0">
              <a:solidFill>
                <a:srgbClr val="FFC000"/>
              </a:solidFill>
              <a:latin typeface="HanWangYenHeavy" pitchFamily="18" charset="-120"/>
              <a:ea typeface="HanWangYenHeavy" pitchFamily="18" charset="-120"/>
            </a:endParaRPr>
          </a:p>
        </p:txBody>
      </p:sp>
      <p:sp>
        <p:nvSpPr>
          <p:cNvPr id="18436" name="TextBox 3">
            <a:extLst>
              <a:ext uri="{FF2B5EF4-FFF2-40B4-BE49-F238E27FC236}">
                <a16:creationId xmlns="" xmlns:a16="http://schemas.microsoft.com/office/drawing/2014/main" id="{3F4EAECB-44DC-407D-9166-A21629472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0" y="11906"/>
            <a:ext cx="58936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6/15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F1DA3918-7967-402A-97EA-3777288E1EB6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There is a God, Enthroned above all in glory, 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Died upon a cross to save the lost. 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8185B9DC-451C-49C4-96F1-2E0FCA8D7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7571179C-52BE-46EF-A4C2-49097C0C6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868" y="1059582"/>
            <a:ext cx="6648264" cy="252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5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>
            <a:extLst>
              <a:ext uri="{FF2B5EF4-FFF2-40B4-BE49-F238E27FC236}">
                <a16:creationId xmlns="" xmlns:a16="http://schemas.microsoft.com/office/drawing/2014/main" id="{33255805-D5A0-4171-BDD2-9BBC955A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2" y="4845844"/>
            <a:ext cx="276701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(3/6) [Chorus a]</a:t>
            </a:r>
            <a:r>
              <a:rPr kumimoji="1" lang="en-US" altLang="zh-TW" sz="1500" b="1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 X 2</a:t>
            </a:r>
            <a:endParaRPr kumimoji="1" lang="en-US" altLang="zh-TW" sz="1500" dirty="0">
              <a:solidFill>
                <a:srgbClr val="FFC000"/>
              </a:solidFill>
              <a:latin typeface="HanWangYenHeavy" pitchFamily="18" charset="-120"/>
              <a:ea typeface="HanWangYenHeavy" pitchFamily="18" charset="-120"/>
            </a:endParaRPr>
          </a:p>
        </p:txBody>
      </p:sp>
      <p:sp>
        <p:nvSpPr>
          <p:cNvPr id="17412" name="TextBox 3">
            <a:extLst>
              <a:ext uri="{FF2B5EF4-FFF2-40B4-BE49-F238E27FC236}">
                <a16:creationId xmlns="" xmlns:a16="http://schemas.microsoft.com/office/drawing/2014/main" id="{08001D4A-C352-41A5-ABCD-138D2023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2681" y="11906"/>
            <a:ext cx="53918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7/15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3D17C339-EBD2-4019-B379-4B7CD950E2D1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There is a God, Who is our God, The only God, The Lord Jehovah. 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="" xmlns:a16="http://schemas.microsoft.com/office/drawing/2014/main" id="{DCBB3F35-0188-42E0-8960-A2094D774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有权威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98C6738A-03E0-4C25-B3CF-23122E040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145" y="951570"/>
            <a:ext cx="5381711" cy="25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40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2AE934A1-74D0-4A86-9192-FF1F2A823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811" y="843558"/>
            <a:ext cx="5834378" cy="2697714"/>
          </a:xfrm>
          <a:prstGeom prst="rect">
            <a:avLst/>
          </a:prstGeom>
        </p:spPr>
      </p:pic>
      <p:sp>
        <p:nvSpPr>
          <p:cNvPr id="17411" name="Text Box 2">
            <a:extLst>
              <a:ext uri="{FF2B5EF4-FFF2-40B4-BE49-F238E27FC236}">
                <a16:creationId xmlns="" xmlns:a16="http://schemas.microsoft.com/office/drawing/2014/main" id="{33255805-D5A0-4171-BDD2-9BBC955A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2" y="4845844"/>
            <a:ext cx="276701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(4/6) [Chorus b]</a:t>
            </a:r>
          </a:p>
        </p:txBody>
      </p:sp>
      <p:sp>
        <p:nvSpPr>
          <p:cNvPr id="17412" name="TextBox 3">
            <a:extLst>
              <a:ext uri="{FF2B5EF4-FFF2-40B4-BE49-F238E27FC236}">
                <a16:creationId xmlns="" xmlns:a16="http://schemas.microsoft.com/office/drawing/2014/main" id="{08001D4A-C352-41A5-ABCD-138D2023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9408" y="11906"/>
            <a:ext cx="52245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8/15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E18512D5-CB37-4FC9-9E84-E07C1F799874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With glory and </a:t>
            </a:r>
            <a:r>
              <a:rPr lang="en-US" sz="2100" dirty="0" err="1">
                <a:solidFill>
                  <a:prstClr val="white"/>
                </a:solidFill>
              </a:rPr>
              <a:t>pow’r</a:t>
            </a:r>
            <a:r>
              <a:rPr lang="en-US" sz="2100" dirty="0">
                <a:solidFill>
                  <a:prstClr val="white"/>
                </a:solidFill>
              </a:rPr>
              <a:t>, With mercy and grace, 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Who was and is and is to come. 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="" xmlns:a16="http://schemas.microsoft.com/office/drawing/2014/main" id="{1AAA9C0A-DB96-40AB-BBF0-C58CF9D47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265" y="4786312"/>
            <a:ext cx="221359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en-US" altLang="zh-TW" sz="18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Verse </a:t>
            </a:r>
            <a:r>
              <a:rPr kumimoji="1" lang="zh-TW" altLang="en-US" sz="18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21320BD2-D98D-4D9A-84C7-BAFC146CC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051" y="3323015"/>
            <a:ext cx="4572396" cy="56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10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="" xmlns:a16="http://schemas.microsoft.com/office/drawing/2014/main" id="{49775B36-8074-48C0-9FD5-EC54200CC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1" y="4786312"/>
            <a:ext cx="2824163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en-US" altLang="zh-TW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4/4  </a:t>
            </a:r>
            <a:r>
              <a:rPr kumimoji="1" lang="zh-TW" altLang="en-US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(1/6) Verse 1a</a:t>
            </a:r>
          </a:p>
        </p:txBody>
      </p:sp>
      <p:sp>
        <p:nvSpPr>
          <p:cNvPr id="16388" name="TextBox 4">
            <a:extLst>
              <a:ext uri="{FF2B5EF4-FFF2-40B4-BE49-F238E27FC236}">
                <a16:creationId xmlns="" xmlns:a16="http://schemas.microsoft.com/office/drawing/2014/main" id="{949FF19E-0602-4EE5-A98C-E8341EE9C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7591" y="11906"/>
            <a:ext cx="56426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9/15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7DE730B3-FEC5-4DE7-B91C-5B7AE93B78E3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There is a God, In </a:t>
            </a:r>
            <a:r>
              <a:rPr lang="en-US" sz="2100" dirty="0" err="1">
                <a:solidFill>
                  <a:prstClr val="white"/>
                </a:solidFill>
              </a:rPr>
              <a:t>pow’r</a:t>
            </a:r>
            <a:r>
              <a:rPr lang="en-US" sz="2100" dirty="0">
                <a:solidFill>
                  <a:prstClr val="white"/>
                </a:solidFill>
              </a:rPr>
              <a:t> and might created all things,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In gentleness consoles the broken hearted. 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="" xmlns:a16="http://schemas.microsoft.com/office/drawing/2014/main" id="{379B22D3-7BFE-4181-B08C-57054274D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320B6279-B2B9-4AD5-9A2E-B84E9B040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558" y="951570"/>
            <a:ext cx="6876884" cy="260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81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="" xmlns:a16="http://schemas.microsoft.com/office/drawing/2014/main" id="{49775B36-8074-48C0-9FD5-EC54200CC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1" y="4786313"/>
            <a:ext cx="282416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en-US" altLang="zh-TW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4/4  </a:t>
            </a:r>
            <a:r>
              <a:rPr kumimoji="1" lang="zh-TW" altLang="en-US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(2/6) Verse 1b</a:t>
            </a:r>
          </a:p>
        </p:txBody>
      </p:sp>
      <p:sp>
        <p:nvSpPr>
          <p:cNvPr id="16388" name="TextBox 4">
            <a:extLst>
              <a:ext uri="{FF2B5EF4-FFF2-40B4-BE49-F238E27FC236}">
                <a16:creationId xmlns="" xmlns:a16="http://schemas.microsoft.com/office/drawing/2014/main" id="{949FF19E-0602-4EE5-A98C-E8341EE9C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5774" y="11906"/>
            <a:ext cx="60608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10/15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="" xmlns:a16="http://schemas.microsoft.com/office/drawing/2014/main" id="{7A985E46-0A02-4645-9B45-0D8B648DAE3E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There is a God, Who rightly judges all transgressions, 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In mercy knows our struggles within. 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="" xmlns:a16="http://schemas.microsoft.com/office/drawing/2014/main" id="{92EA7EB2-81F5-4995-9B50-A311CA53F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33E6114C-7EE1-4489-83CA-4F1B62DDF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558" y="1014707"/>
            <a:ext cx="6876884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80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>
            <a:extLst>
              <a:ext uri="{FF2B5EF4-FFF2-40B4-BE49-F238E27FC236}">
                <a16:creationId xmlns="" xmlns:a16="http://schemas.microsoft.com/office/drawing/2014/main" id="{33255805-D5A0-4171-BDD2-9BBC955A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2" y="4845844"/>
            <a:ext cx="276701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(3/6) [Chorus a]</a:t>
            </a:r>
          </a:p>
        </p:txBody>
      </p:sp>
      <p:sp>
        <p:nvSpPr>
          <p:cNvPr id="17412" name="TextBox 3">
            <a:extLst>
              <a:ext uri="{FF2B5EF4-FFF2-40B4-BE49-F238E27FC236}">
                <a16:creationId xmlns="" xmlns:a16="http://schemas.microsoft.com/office/drawing/2014/main" id="{08001D4A-C352-41A5-ABCD-138D2023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0864" y="11906"/>
            <a:ext cx="58099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11/15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0ABB4D27-977F-4592-B370-1472830E772A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There is a God, Who is our God, The only God, The Lord Jehovah. 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98C95B61-1A26-4191-85D0-D9FA66081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有权威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0C8D6E3C-2BBB-49F5-970D-3B7307709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145" y="897564"/>
            <a:ext cx="5381711" cy="25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17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>
            <a:extLst>
              <a:ext uri="{FF2B5EF4-FFF2-40B4-BE49-F238E27FC236}">
                <a16:creationId xmlns="" xmlns:a16="http://schemas.microsoft.com/office/drawing/2014/main" id="{33255805-D5A0-4171-BDD2-9BBC955A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2" y="4845844"/>
            <a:ext cx="276701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(4/6) [Chorus b]</a:t>
            </a:r>
          </a:p>
        </p:txBody>
      </p:sp>
      <p:sp>
        <p:nvSpPr>
          <p:cNvPr id="17412" name="TextBox 3">
            <a:extLst>
              <a:ext uri="{FF2B5EF4-FFF2-40B4-BE49-F238E27FC236}">
                <a16:creationId xmlns="" xmlns:a16="http://schemas.microsoft.com/office/drawing/2014/main" id="{08001D4A-C352-41A5-ABCD-138D2023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0864" y="11906"/>
            <a:ext cx="58099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12/15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81BBC5FB-6A5D-4CE0-8207-638EF8178465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With glory and </a:t>
            </a:r>
            <a:r>
              <a:rPr lang="en-US" sz="2100" dirty="0" err="1">
                <a:solidFill>
                  <a:prstClr val="white"/>
                </a:solidFill>
              </a:rPr>
              <a:t>pow’r</a:t>
            </a:r>
            <a:r>
              <a:rPr lang="en-US" sz="2100" dirty="0">
                <a:solidFill>
                  <a:prstClr val="white"/>
                </a:solidFill>
              </a:rPr>
              <a:t>, With mercy and grace, 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Who was and is and is to come. 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9D61DC08-A845-4F28-91A9-01D6FA834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E1E2623F-862F-4BE0-8585-BEBC3FB7B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811" y="789552"/>
            <a:ext cx="5834378" cy="269771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D0C1FCB5-D9F0-435B-80E8-039363C9D6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731"/>
          <a:stretch/>
        </p:blipFill>
        <p:spPr>
          <a:xfrm>
            <a:off x="6315076" y="2071734"/>
            <a:ext cx="895658" cy="83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14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>
            <a:extLst>
              <a:ext uri="{FF2B5EF4-FFF2-40B4-BE49-F238E27FC236}">
                <a16:creationId xmlns="" xmlns:a16="http://schemas.microsoft.com/office/drawing/2014/main" id="{33255805-D5A0-4171-BDD2-9BBC955A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2" y="4845844"/>
            <a:ext cx="276701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(3/6) [Chorus a]</a:t>
            </a:r>
          </a:p>
        </p:txBody>
      </p:sp>
      <p:sp>
        <p:nvSpPr>
          <p:cNvPr id="17412" name="TextBox 3">
            <a:extLst>
              <a:ext uri="{FF2B5EF4-FFF2-40B4-BE49-F238E27FC236}">
                <a16:creationId xmlns="" xmlns:a16="http://schemas.microsoft.com/office/drawing/2014/main" id="{08001D4A-C352-41A5-ABCD-138D2023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4138" y="11906"/>
            <a:ext cx="59772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13/15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0ABB4D27-977F-4592-B370-1472830E772A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There is a God, Who is our God, The only God, The Lord Jehovah. 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98C95B61-1A26-4191-85D0-D9FA66081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有权威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7EE0E36F-DFFD-4A0E-B6CD-3B10EA3CE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145" y="1005577"/>
            <a:ext cx="5381711" cy="262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50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>
            <a:extLst>
              <a:ext uri="{FF2B5EF4-FFF2-40B4-BE49-F238E27FC236}">
                <a16:creationId xmlns="" xmlns:a16="http://schemas.microsoft.com/office/drawing/2014/main" id="{33255805-D5A0-4171-BDD2-9BBC955A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2" y="4845844"/>
            <a:ext cx="276701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(4/6) [Chorus b]</a:t>
            </a:r>
          </a:p>
        </p:txBody>
      </p:sp>
      <p:sp>
        <p:nvSpPr>
          <p:cNvPr id="17412" name="TextBox 3">
            <a:extLst>
              <a:ext uri="{FF2B5EF4-FFF2-40B4-BE49-F238E27FC236}">
                <a16:creationId xmlns="" xmlns:a16="http://schemas.microsoft.com/office/drawing/2014/main" id="{08001D4A-C352-41A5-ABCD-138D2023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9047" y="11906"/>
            <a:ext cx="62281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14/15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81BBC5FB-6A5D-4CE0-8207-638EF8178465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With glory and </a:t>
            </a:r>
            <a:r>
              <a:rPr lang="en-US" sz="2100" dirty="0" err="1">
                <a:solidFill>
                  <a:prstClr val="white"/>
                </a:solidFill>
              </a:rPr>
              <a:t>pow’r</a:t>
            </a:r>
            <a:r>
              <a:rPr lang="en-US" sz="2100" dirty="0">
                <a:solidFill>
                  <a:prstClr val="white"/>
                </a:solidFill>
              </a:rPr>
              <a:t>, With mercy and grace, 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Who was and is and is to come. 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9D61DC08-A845-4F28-91A9-01D6FA834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有权威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8C3D398F-3894-4635-A8B9-5F6740878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811" y="843558"/>
            <a:ext cx="5834378" cy="269771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D2AAACE7-A554-453C-83D2-FBACAF8CC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181" y="2192416"/>
            <a:ext cx="1961558" cy="72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14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>
            <a:extLst>
              <a:ext uri="{FF2B5EF4-FFF2-40B4-BE49-F238E27FC236}">
                <a16:creationId xmlns="" xmlns:a16="http://schemas.microsoft.com/office/drawing/2014/main" id="{33255805-D5A0-4171-BDD2-9BBC955A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2" y="4845844"/>
            <a:ext cx="276701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(4/6) [Chorus b]</a:t>
            </a:r>
          </a:p>
        </p:txBody>
      </p:sp>
      <p:sp>
        <p:nvSpPr>
          <p:cNvPr id="17412" name="TextBox 3">
            <a:extLst>
              <a:ext uri="{FF2B5EF4-FFF2-40B4-BE49-F238E27FC236}">
                <a16:creationId xmlns="" xmlns:a16="http://schemas.microsoft.com/office/drawing/2014/main" id="{08001D4A-C352-41A5-ABCD-138D2023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5955" y="11906"/>
            <a:ext cx="555906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15/15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81BBC5FB-6A5D-4CE0-8207-638EF8178465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With glory and </a:t>
            </a:r>
            <a:r>
              <a:rPr lang="en-US" sz="2100" dirty="0" err="1">
                <a:solidFill>
                  <a:prstClr val="white"/>
                </a:solidFill>
              </a:rPr>
              <a:t>pow’r</a:t>
            </a:r>
            <a:r>
              <a:rPr lang="en-US" sz="2100" dirty="0">
                <a:solidFill>
                  <a:prstClr val="white"/>
                </a:solidFill>
              </a:rPr>
              <a:t>, With mercy and grace, 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Who was and is and is to come. 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6C756169-F8C6-40A7-8741-A3957BEC2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966" y="789552"/>
            <a:ext cx="5720068" cy="269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47"/>
          <p:cNvSpPr/>
          <p:nvPr/>
        </p:nvSpPr>
        <p:spPr>
          <a:xfrm>
            <a:off x="4289850" y="1160075"/>
            <a:ext cx="564300" cy="546000"/>
          </a:xfrm>
          <a:prstGeom prst="plaque">
            <a:avLst>
              <a:gd name="adj" fmla="val 19593"/>
            </a:avLst>
          </a:prstGeom>
          <a:solidFill>
            <a:schemeClr val="accent1"/>
          </a:solidFill>
          <a:ln w="9525" cap="flat" cmpd="sng">
            <a:solidFill>
              <a:srgbClr val="F9B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8"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6" name="Google Shape;1026;p47"/>
          <p:cNvSpPr/>
          <p:nvPr/>
        </p:nvSpPr>
        <p:spPr>
          <a:xfrm>
            <a:off x="6995875" y="1160075"/>
            <a:ext cx="564300" cy="546000"/>
          </a:xfrm>
          <a:prstGeom prst="plaque">
            <a:avLst>
              <a:gd name="adj" fmla="val 19593"/>
            </a:avLst>
          </a:prstGeom>
          <a:solidFill>
            <a:schemeClr val="accent1"/>
          </a:solidFill>
          <a:ln w="9525" cap="flat" cmpd="sng">
            <a:solidFill>
              <a:srgbClr val="F9B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8"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7" name="Google Shape;1027;p47"/>
          <p:cNvSpPr/>
          <p:nvPr/>
        </p:nvSpPr>
        <p:spPr>
          <a:xfrm>
            <a:off x="4289850" y="2409732"/>
            <a:ext cx="564300" cy="546000"/>
          </a:xfrm>
          <a:prstGeom prst="plaque">
            <a:avLst>
              <a:gd name="adj" fmla="val 19593"/>
            </a:avLst>
          </a:prstGeom>
          <a:solidFill>
            <a:schemeClr val="accent1"/>
          </a:solidFill>
          <a:ln w="9525" cap="flat" cmpd="sng">
            <a:solidFill>
              <a:srgbClr val="F9B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8"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8" name="Google Shape;1028;p47"/>
          <p:cNvSpPr/>
          <p:nvPr/>
        </p:nvSpPr>
        <p:spPr>
          <a:xfrm>
            <a:off x="6995875" y="2409732"/>
            <a:ext cx="564300" cy="546000"/>
          </a:xfrm>
          <a:prstGeom prst="plaque">
            <a:avLst>
              <a:gd name="adj" fmla="val 19593"/>
            </a:avLst>
          </a:prstGeom>
          <a:solidFill>
            <a:schemeClr val="accent1"/>
          </a:solidFill>
          <a:ln w="9525" cap="flat" cmpd="sng">
            <a:solidFill>
              <a:srgbClr val="F9B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8"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9" name="Google Shape;1029;p47"/>
          <p:cNvSpPr/>
          <p:nvPr/>
        </p:nvSpPr>
        <p:spPr>
          <a:xfrm>
            <a:off x="1583775" y="2409732"/>
            <a:ext cx="564300" cy="546000"/>
          </a:xfrm>
          <a:prstGeom prst="plaque">
            <a:avLst>
              <a:gd name="adj" fmla="val 19593"/>
            </a:avLst>
          </a:prstGeom>
          <a:solidFill>
            <a:schemeClr val="accent1"/>
          </a:solidFill>
          <a:ln w="9525" cap="flat" cmpd="sng">
            <a:solidFill>
              <a:srgbClr val="F9B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8"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0" name="Google Shape;1030;p47"/>
          <p:cNvSpPr/>
          <p:nvPr/>
        </p:nvSpPr>
        <p:spPr>
          <a:xfrm>
            <a:off x="1583775" y="1160075"/>
            <a:ext cx="564300" cy="546000"/>
          </a:xfrm>
          <a:prstGeom prst="plaque">
            <a:avLst>
              <a:gd name="adj" fmla="val 19593"/>
            </a:avLst>
          </a:prstGeom>
          <a:solidFill>
            <a:schemeClr val="accent1"/>
          </a:solidFill>
          <a:ln w="9525" cap="flat" cmpd="sng">
            <a:solidFill>
              <a:srgbClr val="F9B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8"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1" name="Google Shape;1031;p47"/>
          <p:cNvSpPr txBox="1">
            <a:spLocks noGrp="1"/>
          </p:cNvSpPr>
          <p:nvPr>
            <p:ph type="title" idx="3"/>
          </p:nvPr>
        </p:nvSpPr>
        <p:spPr>
          <a:xfrm>
            <a:off x="1062300" y="289077"/>
            <a:ext cx="7019400" cy="8541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CN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短宣队员介绍</a:t>
            </a:r>
            <a:r>
              <a:rPr lang="en-US" altLang="zh-CN" dirty="0">
                <a:latin typeface="DFKai-SB" panose="03000509000000000000" pitchFamily="65" charset="-120"/>
                <a:ea typeface="DFKai-SB" panose="03000509000000000000" pitchFamily="65" charset="-120"/>
              </a:rPr>
              <a:t>:</a:t>
            </a:r>
            <a:r>
              <a:rPr lang="zh-TW" altLang="en-US" sz="2100" dirty="0">
                <a:latin typeface="+mj-lt"/>
                <a:ea typeface="DFKai-SB" panose="03000509000000000000" pitchFamily="65" charset="-120"/>
              </a:rPr>
              <a:t/>
            </a:r>
            <a:br>
              <a:rPr lang="zh-TW" altLang="en-US" sz="2100" dirty="0">
                <a:latin typeface="+mj-lt"/>
                <a:ea typeface="DFKai-SB" panose="03000509000000000000" pitchFamily="65" charset="-120"/>
              </a:rPr>
            </a:br>
            <a:r>
              <a:rPr lang="en-US" altLang="zh-CN" dirty="0"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CN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endParaRPr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1032" name="Google Shape;1032;p47"/>
          <p:cNvSpPr txBox="1">
            <a:spLocks noGrp="1"/>
          </p:cNvSpPr>
          <p:nvPr>
            <p:ph type="subTitle" idx="1"/>
          </p:nvPr>
        </p:nvSpPr>
        <p:spPr>
          <a:xfrm>
            <a:off x="1277634" y="1257866"/>
            <a:ext cx="23055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zh-TW" altLang="en-US" sz="1800" dirty="0"/>
              <a:t>领队</a:t>
            </a:r>
            <a:endParaRPr sz="1800" dirty="0"/>
          </a:p>
        </p:txBody>
      </p:sp>
      <p:sp>
        <p:nvSpPr>
          <p:cNvPr id="1033" name="Google Shape;1033;p47"/>
          <p:cNvSpPr txBox="1">
            <a:spLocks noGrp="1"/>
          </p:cNvSpPr>
          <p:nvPr>
            <p:ph type="title"/>
          </p:nvPr>
        </p:nvSpPr>
        <p:spPr>
          <a:xfrm>
            <a:off x="1626875" y="1237625"/>
            <a:ext cx="478200" cy="3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>
                <a:solidFill>
                  <a:schemeClr val="dk2"/>
                </a:solidFill>
              </a:rPr>
              <a:t>1.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034" name="Google Shape;1034;p47"/>
          <p:cNvSpPr txBox="1">
            <a:spLocks noGrp="1"/>
          </p:cNvSpPr>
          <p:nvPr>
            <p:ph type="subTitle" idx="2"/>
          </p:nvPr>
        </p:nvSpPr>
        <p:spPr>
          <a:xfrm>
            <a:off x="713225" y="1800513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zh-CN" altLang="en-US" dirty="0"/>
              <a:t>甄王瑟俪师母</a:t>
            </a:r>
          </a:p>
        </p:txBody>
      </p:sp>
      <p:sp>
        <p:nvSpPr>
          <p:cNvPr id="1036" name="Google Shape;1036;p47"/>
          <p:cNvSpPr txBox="1">
            <a:spLocks noGrp="1"/>
          </p:cNvSpPr>
          <p:nvPr>
            <p:ph type="title" idx="5"/>
          </p:nvPr>
        </p:nvSpPr>
        <p:spPr>
          <a:xfrm>
            <a:off x="4332900" y="1237625"/>
            <a:ext cx="478200" cy="3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2.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37" name="Google Shape;1037;p47"/>
          <p:cNvSpPr txBox="1">
            <a:spLocks noGrp="1"/>
          </p:cNvSpPr>
          <p:nvPr>
            <p:ph type="subTitle" idx="6"/>
          </p:nvPr>
        </p:nvSpPr>
        <p:spPr>
          <a:xfrm>
            <a:off x="3419250" y="1800513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zh-TW" altLang="en-US" dirty="0"/>
              <a:t>甄世平牧师</a:t>
            </a:r>
            <a:endParaRPr dirty="0"/>
          </a:p>
        </p:txBody>
      </p:sp>
      <p:sp>
        <p:nvSpPr>
          <p:cNvPr id="1039" name="Google Shape;1039;p47"/>
          <p:cNvSpPr txBox="1">
            <a:spLocks noGrp="1"/>
          </p:cNvSpPr>
          <p:nvPr>
            <p:ph type="title" idx="8"/>
          </p:nvPr>
        </p:nvSpPr>
        <p:spPr>
          <a:xfrm>
            <a:off x="7038925" y="1237625"/>
            <a:ext cx="478200" cy="3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3.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40" name="Google Shape;1040;p47"/>
          <p:cNvSpPr txBox="1">
            <a:spLocks noGrp="1"/>
          </p:cNvSpPr>
          <p:nvPr>
            <p:ph type="subTitle" idx="9"/>
          </p:nvPr>
        </p:nvSpPr>
        <p:spPr>
          <a:xfrm>
            <a:off x="6125275" y="1800513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zh-TW" altLang="en-US" dirty="0"/>
              <a:t>李霞师母</a:t>
            </a:r>
            <a:endParaRPr dirty="0"/>
          </a:p>
        </p:txBody>
      </p:sp>
      <p:sp>
        <p:nvSpPr>
          <p:cNvPr id="1042" name="Google Shape;1042;p47"/>
          <p:cNvSpPr txBox="1">
            <a:spLocks noGrp="1"/>
          </p:cNvSpPr>
          <p:nvPr>
            <p:ph type="title" idx="14"/>
          </p:nvPr>
        </p:nvSpPr>
        <p:spPr>
          <a:xfrm>
            <a:off x="1626875" y="2487282"/>
            <a:ext cx="478200" cy="3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4.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43" name="Google Shape;1043;p47"/>
          <p:cNvSpPr txBox="1">
            <a:spLocks noGrp="1"/>
          </p:cNvSpPr>
          <p:nvPr>
            <p:ph type="subTitle" idx="15"/>
          </p:nvPr>
        </p:nvSpPr>
        <p:spPr>
          <a:xfrm>
            <a:off x="713225" y="3050170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zh-TW" altLang="en-US" dirty="0"/>
              <a:t>邱玉循姐妹</a:t>
            </a:r>
            <a:endParaRPr dirty="0"/>
          </a:p>
        </p:txBody>
      </p:sp>
      <p:sp>
        <p:nvSpPr>
          <p:cNvPr id="1045" name="Google Shape;1045;p47"/>
          <p:cNvSpPr txBox="1">
            <a:spLocks noGrp="1"/>
          </p:cNvSpPr>
          <p:nvPr>
            <p:ph type="title" idx="17"/>
          </p:nvPr>
        </p:nvSpPr>
        <p:spPr>
          <a:xfrm>
            <a:off x="4332900" y="2487282"/>
            <a:ext cx="478200" cy="3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5.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46" name="Google Shape;1046;p47"/>
          <p:cNvSpPr txBox="1">
            <a:spLocks noGrp="1"/>
          </p:cNvSpPr>
          <p:nvPr>
            <p:ph type="subTitle" idx="18"/>
          </p:nvPr>
        </p:nvSpPr>
        <p:spPr>
          <a:xfrm>
            <a:off x="3419250" y="3050170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zh-TW" altLang="en-US" dirty="0"/>
              <a:t>傅建麗姐妹</a:t>
            </a:r>
            <a:endParaRPr dirty="0"/>
          </a:p>
        </p:txBody>
      </p:sp>
      <p:sp>
        <p:nvSpPr>
          <p:cNvPr id="1048" name="Google Shape;1048;p47"/>
          <p:cNvSpPr txBox="1">
            <a:spLocks noGrp="1"/>
          </p:cNvSpPr>
          <p:nvPr>
            <p:ph type="title" idx="20"/>
          </p:nvPr>
        </p:nvSpPr>
        <p:spPr>
          <a:xfrm>
            <a:off x="7038925" y="2487282"/>
            <a:ext cx="478200" cy="3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6.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49" name="Google Shape;1049;p47"/>
          <p:cNvSpPr txBox="1">
            <a:spLocks noGrp="1"/>
          </p:cNvSpPr>
          <p:nvPr>
            <p:ph type="subTitle" idx="21"/>
          </p:nvPr>
        </p:nvSpPr>
        <p:spPr>
          <a:xfrm>
            <a:off x="6125275" y="3050170"/>
            <a:ext cx="23055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zh-TW" altLang="en-US" dirty="0"/>
              <a:t>劉燕姐妹</a:t>
            </a:r>
            <a:endParaRPr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>
          <a:xfrm>
            <a:off x="4332900" y="3726767"/>
            <a:ext cx="2305500" cy="546000"/>
          </a:xfrm>
        </p:spPr>
        <p:txBody>
          <a:bodyPr/>
          <a:lstStyle/>
          <a:p>
            <a:r>
              <a:rPr lang="zh-TW" altLang="en-US" sz="1500" dirty="0"/>
              <a:t>基督工人中心</a:t>
            </a:r>
            <a:br>
              <a:rPr lang="zh-TW" altLang="en-US" sz="1500" dirty="0"/>
            </a:br>
            <a:endParaRPr lang="en-US" sz="15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6"/>
          </p:nvPr>
        </p:nvSpPr>
        <p:spPr>
          <a:xfrm>
            <a:off x="3246199" y="4232880"/>
            <a:ext cx="2305500" cy="535224"/>
          </a:xfrm>
        </p:spPr>
        <p:txBody>
          <a:bodyPr/>
          <a:lstStyle/>
          <a:p>
            <a:r>
              <a:rPr lang="zh-TW" altLang="en-US" sz="2700" dirty="0"/>
              <a:t>梁慶龍牧師</a:t>
            </a:r>
            <a:endParaRPr lang="en-US" sz="27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Google Shape;1029;p47">
            <a:extLst>
              <a:ext uri="{FF2B5EF4-FFF2-40B4-BE49-F238E27FC236}">
                <a16:creationId xmlns="" xmlns:a16="http://schemas.microsoft.com/office/drawing/2014/main" id="{E44C4617-10F8-438E-81F1-97ED689BF80C}"/>
              </a:ext>
            </a:extLst>
          </p:cNvPr>
          <p:cNvSpPr/>
          <p:nvPr/>
        </p:nvSpPr>
        <p:spPr>
          <a:xfrm>
            <a:off x="1554118" y="3651870"/>
            <a:ext cx="564300" cy="546000"/>
          </a:xfrm>
          <a:prstGeom prst="plaque">
            <a:avLst>
              <a:gd name="adj" fmla="val 19593"/>
            </a:avLst>
          </a:prstGeom>
          <a:solidFill>
            <a:schemeClr val="accent1"/>
          </a:solidFill>
          <a:ln w="9525" cap="flat" cmpd="sng">
            <a:solidFill>
              <a:srgbClr val="F9B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8">
              <a:buClr>
                <a:srgbClr val="000000"/>
              </a:buClr>
              <a:defRPr/>
            </a:pPr>
            <a:r>
              <a:rPr lang="en-US" altLang="zh-TW" sz="1400" kern="0" dirty="0">
                <a:solidFill>
                  <a:srgbClr val="000000"/>
                </a:solidFill>
                <a:cs typeface="Arial"/>
                <a:sym typeface="Arial"/>
              </a:rPr>
              <a:t>7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1043;p47">
            <a:extLst>
              <a:ext uri="{FF2B5EF4-FFF2-40B4-BE49-F238E27FC236}">
                <a16:creationId xmlns="" xmlns:a16="http://schemas.microsoft.com/office/drawing/2014/main" id="{4E1E28B1-5D1B-48BB-9BE2-B3152FF0E3B6}"/>
              </a:ext>
            </a:extLst>
          </p:cNvPr>
          <p:cNvSpPr txBox="1">
            <a:spLocks/>
          </p:cNvSpPr>
          <p:nvPr/>
        </p:nvSpPr>
        <p:spPr>
          <a:xfrm>
            <a:off x="683568" y="4292308"/>
            <a:ext cx="23055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>
              <a:buClr>
                <a:srgbClr val="3F2F22"/>
              </a:buClr>
              <a:defRPr/>
            </a:pPr>
            <a:r>
              <a:rPr lang="zh-TW" altLang="en-US" sz="2400" kern="0" dirty="0">
                <a:solidFill>
                  <a:srgbClr val="6F5842"/>
                </a:solidFill>
              </a:rPr>
              <a:t>黃澤洋弟兄</a:t>
            </a:r>
          </a:p>
        </p:txBody>
      </p:sp>
      <p:sp>
        <p:nvSpPr>
          <p:cNvPr id="30" name="Rectangle 25">
            <a:extLst>
              <a:ext uri="{FF2B5EF4-FFF2-40B4-BE49-F238E27FC236}">
                <a16:creationId xmlns="" xmlns:a16="http://schemas.microsoft.com/office/drawing/2014/main" id="{0F178067-6563-483F-84CA-5D999C6635CA}"/>
              </a:ext>
            </a:extLst>
          </p:cNvPr>
          <p:cNvSpPr/>
          <p:nvPr/>
        </p:nvSpPr>
        <p:spPr>
          <a:xfrm>
            <a:off x="111941" y="4868702"/>
            <a:ext cx="8920119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1219230" eaLnBrk="0" fontAlgn="base" hangingPunct="0">
              <a:defRPr/>
            </a:pPr>
            <a:r>
              <a:rPr lang="zh-TW" altLang="en-US" sz="120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主办单位</a:t>
            </a:r>
            <a:r>
              <a:rPr lang="en-US" altLang="zh-TW" sz="120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: </a:t>
            </a:r>
            <a:r>
              <a:rPr lang="zh-TW" altLang="en-US" sz="105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曼城華人基督教會恩典堂 </a:t>
            </a:r>
            <a:r>
              <a:rPr lang="en-US" altLang="zh-TW" sz="105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| </a:t>
            </a:r>
            <a:r>
              <a:rPr lang="zh-TW" altLang="en-US" sz="105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密蘇里基督工人中心 </a:t>
            </a:r>
            <a:r>
              <a:rPr lang="en-US" altLang="zh-TW" sz="105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| </a:t>
            </a:r>
            <a:r>
              <a:rPr lang="zh-TW" altLang="en-US" sz="105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加州西米谷基督教會</a:t>
            </a:r>
          </a:p>
        </p:txBody>
      </p:sp>
      <p:sp>
        <p:nvSpPr>
          <p:cNvPr id="31" name="Google Shape;1029;p47">
            <a:extLst>
              <a:ext uri="{FF2B5EF4-FFF2-40B4-BE49-F238E27FC236}">
                <a16:creationId xmlns="" xmlns:a16="http://schemas.microsoft.com/office/drawing/2014/main" id="{E44C4617-10F8-438E-81F1-97ED689BF80C}"/>
              </a:ext>
            </a:extLst>
          </p:cNvPr>
          <p:cNvSpPr/>
          <p:nvPr/>
        </p:nvSpPr>
        <p:spPr>
          <a:xfrm>
            <a:off x="4334066" y="3630587"/>
            <a:ext cx="564300" cy="546000"/>
          </a:xfrm>
          <a:prstGeom prst="plaque">
            <a:avLst>
              <a:gd name="adj" fmla="val 19593"/>
            </a:avLst>
          </a:prstGeom>
          <a:solidFill>
            <a:schemeClr val="accent1"/>
          </a:solidFill>
          <a:ln w="9525" cap="flat" cmpd="sng">
            <a:solidFill>
              <a:srgbClr val="F9B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8">
              <a:buClr>
                <a:srgbClr val="000000"/>
              </a:buClr>
              <a:defRPr/>
            </a:pPr>
            <a:r>
              <a:rPr lang="en-US" altLang="zh-TW" sz="1400" kern="0" dirty="0">
                <a:solidFill>
                  <a:srgbClr val="000000"/>
                </a:solidFill>
                <a:cs typeface="Arial"/>
                <a:sym typeface="Arial"/>
              </a:rPr>
              <a:t>7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4848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58BCC31-6DA4-4404-B6B8-B476876ABAB6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457200" y="1466017"/>
            <a:ext cx="8229600" cy="2211467"/>
          </a:xfrm>
        </p:spPr>
        <p:txBody>
          <a:bodyPr/>
          <a:lstStyle/>
          <a:p>
            <a:pPr algn="ctr" defTabSz="514304"/>
            <a:r>
              <a:rPr lang="en-US" altLang="en-US" sz="4500" b="1" dirty="0" err="1">
                <a:solidFill>
                  <a:srgbClr val="DBA901"/>
                </a:solidFill>
                <a:latin typeface="SimHei" panose="02010609060101010101" pitchFamily="49" charset="-122"/>
                <a:ea typeface="SimHei" panose="02010609060101010101" pitchFamily="49" charset="-122"/>
                <a:cs typeface="Arial" panose="020B0604020202020204" pitchFamily="34" charset="0"/>
              </a:rPr>
              <a:t>恩典的记号</a:t>
            </a:r>
            <a:r>
              <a:rPr lang="en-US" altLang="en-US" sz="45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/>
            </a:r>
            <a:br>
              <a:rPr lang="en-US" altLang="en-US" sz="45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</a:br>
            <a:r>
              <a:rPr lang="en-US" altLang="en-US" dirty="0">
                <a:solidFill>
                  <a:srgbClr val="DBA901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Marks of Grace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2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34814" y="4355117"/>
            <a:ext cx="5000625" cy="788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</a:t>
            </a:r>
            <a:r>
              <a:rPr lang="en-US" sz="24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 1-Verse.1a</a:t>
            </a:r>
            <a:endParaRPr lang="en-US" altLang="en-US" sz="2800" b="1" dirty="0">
              <a:solidFill>
                <a:srgbClr val="DBA901"/>
              </a:solidFill>
              <a:latin typeface="宋体" panose="02010600030101010101" pitchFamily="2" charset="-122"/>
              <a:ea typeface="宋体" pitchFamily="2" charset="-122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DBA901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6203402" y="135790"/>
            <a:ext cx="2764632" cy="54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词 Lyrics: 曲 Composer: </a:t>
            </a:r>
          </a:p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 err="1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盛晓玫</a:t>
            </a:r>
            <a:r>
              <a:rPr lang="en-US" altLang="en-US" sz="14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Amy Sand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64677" y="4639476"/>
            <a:ext cx="1828800" cy="368236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浩瀚的宇宙</a:t>
            </a:r>
            <a:endParaRPr sz="2400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sp>
        <p:nvSpPr>
          <p:cNvPr id="19462" name="TextBox 5"/>
          <p:cNvSpPr txBox="1">
            <a:spLocks noChangeArrowheads="1"/>
          </p:cNvSpPr>
          <p:nvPr/>
        </p:nvSpPr>
        <p:spPr bwMode="auto">
          <a:xfrm>
            <a:off x="175970" y="135792"/>
            <a:ext cx="2033832" cy="259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ct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350" dirty="0" err="1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泥土音乐</a:t>
            </a:r>
            <a:r>
              <a:rPr lang="en-US" altLang="en-US" sz="1350" dirty="0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Clay Music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704592C-8DCA-4A8D-B5B5-8C54D7EC3DFD}"/>
              </a:ext>
            </a:extLst>
          </p:cNvPr>
          <p:cNvSpPr/>
          <p:nvPr/>
        </p:nvSpPr>
        <p:spPr>
          <a:xfrm>
            <a:off x="1205039" y="3769522"/>
            <a:ext cx="6733925" cy="6463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Mangal" panose="02040503050203030202" pitchFamily="18" charset="0"/>
              </a:rPr>
              <a:t>By the ocean's shores, there I saw how truly small I am;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Mangal" panose="02040503050203030202" pitchFamily="18" charset="0"/>
              </a:rPr>
              <a:t>on the highest mount’, there I saw how high's the sky!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EE3D2ED-82FE-4BCB-A5F3-E3692A8457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630" y="1334155"/>
            <a:ext cx="8004743" cy="2475192"/>
          </a:xfrm>
          <a:prstGeom prst="rect">
            <a:avLst/>
          </a:prstGeom>
        </p:spPr>
      </p:pic>
      <p:grpSp>
        <p:nvGrpSpPr>
          <p:cNvPr id="13" name="Google Shape;258;p26">
            <a:extLst>
              <a:ext uri="{FF2B5EF4-FFF2-40B4-BE49-F238E27FC236}">
                <a16:creationId xmlns="" xmlns:a16="http://schemas.microsoft.com/office/drawing/2014/main" id="{447FB159-7C7C-4B3F-87B5-986B8C08DD83}"/>
              </a:ext>
            </a:extLst>
          </p:cNvPr>
          <p:cNvGrpSpPr/>
          <p:nvPr/>
        </p:nvGrpSpPr>
        <p:grpSpPr>
          <a:xfrm rot="21422275">
            <a:off x="61789" y="3035369"/>
            <a:ext cx="9594558" cy="2639496"/>
            <a:chOff x="0" y="4591400"/>
            <a:chExt cx="10258501" cy="1119698"/>
          </a:xfrm>
          <a:solidFill>
            <a:srgbClr val="0066FF">
              <a:alpha val="15000"/>
            </a:srgbClr>
          </a:solidFill>
        </p:grpSpPr>
        <p:sp>
          <p:nvSpPr>
            <p:cNvPr id="14" name="Google Shape;259;p26">
              <a:extLst>
                <a:ext uri="{FF2B5EF4-FFF2-40B4-BE49-F238E27FC236}">
                  <a16:creationId xmlns="" xmlns:a16="http://schemas.microsoft.com/office/drawing/2014/main" id="{37F1958D-3A5D-4F76-8043-FF26A95BC98E}"/>
                </a:ext>
              </a:extLst>
            </p:cNvPr>
            <p:cNvSpPr/>
            <p:nvPr/>
          </p:nvSpPr>
          <p:spPr>
            <a:xfrm>
              <a:off x="0" y="4591400"/>
              <a:ext cx="9607058" cy="135548"/>
            </a:xfrm>
            <a:custGeom>
              <a:avLst/>
              <a:gdLst/>
              <a:ahLst/>
              <a:cxnLst/>
              <a:rect l="l" t="t" r="r" b="b"/>
              <a:pathLst>
                <a:path w="68590" h="1501" extrusionOk="0">
                  <a:moveTo>
                    <a:pt x="0" y="1"/>
                  </a:moveTo>
                  <a:lnTo>
                    <a:pt x="0" y="1028"/>
                  </a:lnTo>
                  <a:cubicBezTo>
                    <a:pt x="1048" y="1041"/>
                    <a:pt x="2097" y="1046"/>
                    <a:pt x="3145" y="1046"/>
                  </a:cubicBezTo>
                  <a:cubicBezTo>
                    <a:pt x="7630" y="1046"/>
                    <a:pt x="12114" y="953"/>
                    <a:pt x="16600" y="953"/>
                  </a:cubicBezTo>
                  <a:cubicBezTo>
                    <a:pt x="17438" y="953"/>
                    <a:pt x="18276" y="956"/>
                    <a:pt x="19114" y="964"/>
                  </a:cubicBezTo>
                  <a:cubicBezTo>
                    <a:pt x="24373" y="1016"/>
                    <a:pt x="29620" y="1291"/>
                    <a:pt x="34878" y="1431"/>
                  </a:cubicBezTo>
                  <a:cubicBezTo>
                    <a:pt x="36688" y="1480"/>
                    <a:pt x="38499" y="1500"/>
                    <a:pt x="40310" y="1500"/>
                  </a:cubicBezTo>
                  <a:cubicBezTo>
                    <a:pt x="49733" y="1500"/>
                    <a:pt x="59165" y="944"/>
                    <a:pt x="68589" y="929"/>
                  </a:cubicBezTo>
                  <a:cubicBezTo>
                    <a:pt x="68513" y="596"/>
                    <a:pt x="68490" y="415"/>
                    <a:pt x="684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0" tIns="68570" rIns="68570" bIns="68570" anchor="ctr" anchorCtr="0">
              <a:noAutofit/>
            </a:bodyPr>
            <a:lstStyle/>
            <a:p>
              <a:pPr defTabSz="685756">
                <a:buClr>
                  <a:srgbClr val="000000"/>
                </a:buClr>
                <a:defRPr/>
              </a:pPr>
              <a:endParaRPr sz="1050" kern="0">
                <a:solidFill>
                  <a:srgbClr val="000000"/>
                </a:solidFill>
                <a:latin typeface="Arial"/>
                <a:ea typeface="宋体" pitchFamily="2" charset="-122"/>
                <a:cs typeface="Arial"/>
                <a:sym typeface="Arial"/>
              </a:endParaRPr>
            </a:p>
          </p:txBody>
        </p:sp>
        <p:sp>
          <p:nvSpPr>
            <p:cNvPr id="15" name="Google Shape;260;p26">
              <a:extLst>
                <a:ext uri="{FF2B5EF4-FFF2-40B4-BE49-F238E27FC236}">
                  <a16:creationId xmlns="" xmlns:a16="http://schemas.microsoft.com/office/drawing/2014/main" id="{05D1772B-A028-4C70-97AB-85471587DBF0}"/>
                </a:ext>
              </a:extLst>
            </p:cNvPr>
            <p:cNvSpPr/>
            <p:nvPr/>
          </p:nvSpPr>
          <p:spPr>
            <a:xfrm>
              <a:off x="0" y="4714758"/>
              <a:ext cx="9675690" cy="191718"/>
            </a:xfrm>
            <a:custGeom>
              <a:avLst/>
              <a:gdLst/>
              <a:ahLst/>
              <a:cxnLst/>
              <a:rect l="l" t="t" r="r" b="b"/>
              <a:pathLst>
                <a:path w="69080" h="2123" extrusionOk="0">
                  <a:moveTo>
                    <a:pt x="68723" y="1"/>
                  </a:moveTo>
                  <a:cubicBezTo>
                    <a:pt x="59406" y="25"/>
                    <a:pt x="50068" y="898"/>
                    <a:pt x="40752" y="898"/>
                  </a:cubicBezTo>
                  <a:cubicBezTo>
                    <a:pt x="39003" y="898"/>
                    <a:pt x="37255" y="867"/>
                    <a:pt x="35509" y="794"/>
                  </a:cubicBezTo>
                  <a:cubicBezTo>
                    <a:pt x="30262" y="578"/>
                    <a:pt x="25026" y="158"/>
                    <a:pt x="19774" y="77"/>
                  </a:cubicBezTo>
                  <a:cubicBezTo>
                    <a:pt x="18973" y="65"/>
                    <a:pt x="18172" y="60"/>
                    <a:pt x="17372" y="60"/>
                  </a:cubicBezTo>
                  <a:cubicBezTo>
                    <a:pt x="12379" y="60"/>
                    <a:pt x="7389" y="250"/>
                    <a:pt x="2400" y="250"/>
                  </a:cubicBezTo>
                  <a:cubicBezTo>
                    <a:pt x="1600" y="250"/>
                    <a:pt x="800" y="245"/>
                    <a:pt x="0" y="234"/>
                  </a:cubicBezTo>
                  <a:lnTo>
                    <a:pt x="0" y="1261"/>
                  </a:lnTo>
                  <a:cubicBezTo>
                    <a:pt x="487" y="1268"/>
                    <a:pt x="975" y="1271"/>
                    <a:pt x="1462" y="1271"/>
                  </a:cubicBezTo>
                  <a:cubicBezTo>
                    <a:pt x="7327" y="1271"/>
                    <a:pt x="13185" y="825"/>
                    <a:pt x="19048" y="825"/>
                  </a:cubicBezTo>
                  <a:cubicBezTo>
                    <a:pt x="19938" y="825"/>
                    <a:pt x="20827" y="835"/>
                    <a:pt x="21717" y="859"/>
                  </a:cubicBezTo>
                  <a:cubicBezTo>
                    <a:pt x="26853" y="993"/>
                    <a:pt x="31954" y="1658"/>
                    <a:pt x="37079" y="2014"/>
                  </a:cubicBezTo>
                  <a:cubicBezTo>
                    <a:pt x="38180" y="2090"/>
                    <a:pt x="39271" y="2122"/>
                    <a:pt x="40356" y="2122"/>
                  </a:cubicBezTo>
                  <a:cubicBezTo>
                    <a:pt x="44268" y="2122"/>
                    <a:pt x="48104" y="1706"/>
                    <a:pt x="52060" y="1436"/>
                  </a:cubicBezTo>
                  <a:cubicBezTo>
                    <a:pt x="57687" y="1057"/>
                    <a:pt x="63436" y="701"/>
                    <a:pt x="69079" y="672"/>
                  </a:cubicBezTo>
                  <a:cubicBezTo>
                    <a:pt x="68910" y="427"/>
                    <a:pt x="68834" y="298"/>
                    <a:pt x="687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0" tIns="68570" rIns="68570" bIns="68570" anchor="ctr" anchorCtr="0">
              <a:noAutofit/>
            </a:bodyPr>
            <a:lstStyle/>
            <a:p>
              <a:pPr defTabSz="685756">
                <a:buClr>
                  <a:srgbClr val="000000"/>
                </a:buClr>
                <a:defRPr/>
              </a:pPr>
              <a:endParaRPr sz="1050" kern="0">
                <a:solidFill>
                  <a:srgbClr val="000000"/>
                </a:solidFill>
                <a:latin typeface="Arial"/>
                <a:ea typeface="宋体" pitchFamily="2" charset="-122"/>
                <a:cs typeface="Arial"/>
                <a:sym typeface="Arial"/>
              </a:endParaRPr>
            </a:p>
          </p:txBody>
        </p:sp>
        <p:sp>
          <p:nvSpPr>
            <p:cNvPr id="16" name="Google Shape;261;p26">
              <a:extLst>
                <a:ext uri="{FF2B5EF4-FFF2-40B4-BE49-F238E27FC236}">
                  <a16:creationId xmlns="" xmlns:a16="http://schemas.microsoft.com/office/drawing/2014/main" id="{44C5D9AE-0DF6-48D7-99A2-57C137EE599B}"/>
                </a:ext>
              </a:extLst>
            </p:cNvPr>
            <p:cNvSpPr/>
            <p:nvPr/>
          </p:nvSpPr>
          <p:spPr>
            <a:xfrm>
              <a:off x="0" y="4803800"/>
              <a:ext cx="9785221" cy="273805"/>
            </a:xfrm>
            <a:custGeom>
              <a:avLst/>
              <a:gdLst/>
              <a:ahLst/>
              <a:cxnLst/>
              <a:rect l="l" t="t" r="r" b="b"/>
              <a:pathLst>
                <a:path w="69862" h="3032" extrusionOk="0">
                  <a:moveTo>
                    <a:pt x="69330" y="1"/>
                  </a:moveTo>
                  <a:cubicBezTo>
                    <a:pt x="66465" y="19"/>
                    <a:pt x="63628" y="269"/>
                    <a:pt x="60780" y="520"/>
                  </a:cubicBezTo>
                  <a:cubicBezTo>
                    <a:pt x="58119" y="760"/>
                    <a:pt x="55451" y="725"/>
                    <a:pt x="52790" y="946"/>
                  </a:cubicBezTo>
                  <a:cubicBezTo>
                    <a:pt x="48892" y="1277"/>
                    <a:pt x="45167" y="1794"/>
                    <a:pt x="41324" y="1794"/>
                  </a:cubicBezTo>
                  <a:cubicBezTo>
                    <a:pt x="40276" y="1794"/>
                    <a:pt x="39218" y="1756"/>
                    <a:pt x="38147" y="1664"/>
                  </a:cubicBezTo>
                  <a:cubicBezTo>
                    <a:pt x="33081" y="1232"/>
                    <a:pt x="28044" y="427"/>
                    <a:pt x="22954" y="264"/>
                  </a:cubicBezTo>
                  <a:cubicBezTo>
                    <a:pt x="22041" y="234"/>
                    <a:pt x="21128" y="222"/>
                    <a:pt x="20215" y="222"/>
                  </a:cubicBezTo>
                  <a:cubicBezTo>
                    <a:pt x="13805" y="222"/>
                    <a:pt x="7404" y="852"/>
                    <a:pt x="992" y="852"/>
                  </a:cubicBezTo>
                  <a:cubicBezTo>
                    <a:pt x="662" y="852"/>
                    <a:pt x="331" y="851"/>
                    <a:pt x="0" y="847"/>
                  </a:cubicBezTo>
                  <a:lnTo>
                    <a:pt x="0" y="1869"/>
                  </a:lnTo>
                  <a:cubicBezTo>
                    <a:pt x="74" y="1869"/>
                    <a:pt x="149" y="1869"/>
                    <a:pt x="223" y="1869"/>
                  </a:cubicBezTo>
                  <a:cubicBezTo>
                    <a:pt x="7659" y="1869"/>
                    <a:pt x="15094" y="853"/>
                    <a:pt x="22529" y="853"/>
                  </a:cubicBezTo>
                  <a:cubicBezTo>
                    <a:pt x="23465" y="853"/>
                    <a:pt x="24400" y="869"/>
                    <a:pt x="25336" y="906"/>
                  </a:cubicBezTo>
                  <a:cubicBezTo>
                    <a:pt x="30384" y="1104"/>
                    <a:pt x="35339" y="2155"/>
                    <a:pt x="40341" y="2738"/>
                  </a:cubicBezTo>
                  <a:cubicBezTo>
                    <a:pt x="41764" y="2906"/>
                    <a:pt x="43189" y="3032"/>
                    <a:pt x="44615" y="3032"/>
                  </a:cubicBezTo>
                  <a:cubicBezTo>
                    <a:pt x="45371" y="3032"/>
                    <a:pt x="46127" y="2996"/>
                    <a:pt x="46884" y="2913"/>
                  </a:cubicBezTo>
                  <a:cubicBezTo>
                    <a:pt x="49306" y="2651"/>
                    <a:pt x="51675" y="2085"/>
                    <a:pt x="54092" y="1793"/>
                  </a:cubicBezTo>
                  <a:cubicBezTo>
                    <a:pt x="56566" y="1495"/>
                    <a:pt x="59064" y="1553"/>
                    <a:pt x="61539" y="1232"/>
                  </a:cubicBezTo>
                  <a:cubicBezTo>
                    <a:pt x="64317" y="871"/>
                    <a:pt x="67054" y="526"/>
                    <a:pt x="69861" y="497"/>
                  </a:cubicBezTo>
                  <a:cubicBezTo>
                    <a:pt x="69634" y="310"/>
                    <a:pt x="69523" y="217"/>
                    <a:pt x="693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0" tIns="68570" rIns="68570" bIns="68570" anchor="ctr" anchorCtr="0">
              <a:noAutofit/>
            </a:bodyPr>
            <a:lstStyle/>
            <a:p>
              <a:pPr defTabSz="685756">
                <a:buClr>
                  <a:srgbClr val="000000"/>
                </a:buClr>
                <a:defRPr/>
              </a:pPr>
              <a:endParaRPr sz="1050" kern="0">
                <a:solidFill>
                  <a:srgbClr val="000000"/>
                </a:solidFill>
                <a:latin typeface="Arial"/>
                <a:ea typeface="宋体" pitchFamily="2" charset="-122"/>
                <a:cs typeface="Arial"/>
                <a:sym typeface="Arial"/>
              </a:endParaRPr>
            </a:p>
          </p:txBody>
        </p:sp>
        <p:sp>
          <p:nvSpPr>
            <p:cNvPr id="17" name="Google Shape;262;p26">
              <a:extLst>
                <a:ext uri="{FF2B5EF4-FFF2-40B4-BE49-F238E27FC236}">
                  <a16:creationId xmlns="" xmlns:a16="http://schemas.microsoft.com/office/drawing/2014/main" id="{542DA82D-A5B1-48E3-B48B-09E17D8824ED}"/>
                </a:ext>
              </a:extLst>
            </p:cNvPr>
            <p:cNvSpPr/>
            <p:nvPr/>
          </p:nvSpPr>
          <p:spPr>
            <a:xfrm>
              <a:off x="0" y="4870808"/>
              <a:ext cx="9916882" cy="358691"/>
            </a:xfrm>
            <a:custGeom>
              <a:avLst/>
              <a:gdLst/>
              <a:ahLst/>
              <a:cxnLst/>
              <a:rect l="l" t="t" r="r" b="b"/>
              <a:pathLst>
                <a:path w="70802" h="3972" extrusionOk="0">
                  <a:moveTo>
                    <a:pt x="70188" y="0"/>
                  </a:moveTo>
                  <a:cubicBezTo>
                    <a:pt x="67463" y="35"/>
                    <a:pt x="64848" y="420"/>
                    <a:pt x="62169" y="846"/>
                  </a:cubicBezTo>
                  <a:cubicBezTo>
                    <a:pt x="59788" y="1220"/>
                    <a:pt x="57383" y="1156"/>
                    <a:pt x="55002" y="1489"/>
                  </a:cubicBezTo>
                  <a:cubicBezTo>
                    <a:pt x="52638" y="1821"/>
                    <a:pt x="50327" y="2463"/>
                    <a:pt x="47958" y="2767"/>
                  </a:cubicBezTo>
                  <a:cubicBezTo>
                    <a:pt x="47225" y="2862"/>
                    <a:pt x="46495" y="2902"/>
                    <a:pt x="45766" y="2902"/>
                  </a:cubicBezTo>
                  <a:cubicBezTo>
                    <a:pt x="44400" y="2902"/>
                    <a:pt x="43038" y="2761"/>
                    <a:pt x="41672" y="2574"/>
                  </a:cubicBezTo>
                  <a:cubicBezTo>
                    <a:pt x="36752" y="1903"/>
                    <a:pt x="31896" y="724"/>
                    <a:pt x="26923" y="502"/>
                  </a:cubicBezTo>
                  <a:cubicBezTo>
                    <a:pt x="25928" y="459"/>
                    <a:pt x="24932" y="439"/>
                    <a:pt x="23937" y="439"/>
                  </a:cubicBezTo>
                  <a:cubicBezTo>
                    <a:pt x="15963" y="439"/>
                    <a:pt x="7975" y="1678"/>
                    <a:pt x="0" y="1699"/>
                  </a:cubicBezTo>
                  <a:lnTo>
                    <a:pt x="0" y="2726"/>
                  </a:lnTo>
                  <a:cubicBezTo>
                    <a:pt x="5813" y="2656"/>
                    <a:pt x="11620" y="2078"/>
                    <a:pt x="17410" y="1664"/>
                  </a:cubicBezTo>
                  <a:cubicBezTo>
                    <a:pt x="20818" y="1417"/>
                    <a:pt x="24285" y="1036"/>
                    <a:pt x="27721" y="1036"/>
                  </a:cubicBezTo>
                  <a:cubicBezTo>
                    <a:pt x="28515" y="1036"/>
                    <a:pt x="29308" y="1056"/>
                    <a:pt x="30098" y="1103"/>
                  </a:cubicBezTo>
                  <a:cubicBezTo>
                    <a:pt x="34878" y="1383"/>
                    <a:pt x="39489" y="2773"/>
                    <a:pt x="44181" y="3578"/>
                  </a:cubicBezTo>
                  <a:cubicBezTo>
                    <a:pt x="45443" y="3798"/>
                    <a:pt x="46697" y="3972"/>
                    <a:pt x="47956" y="3972"/>
                  </a:cubicBezTo>
                  <a:cubicBezTo>
                    <a:pt x="48602" y="3972"/>
                    <a:pt x="49250" y="3926"/>
                    <a:pt x="49901" y="3817"/>
                  </a:cubicBezTo>
                  <a:cubicBezTo>
                    <a:pt x="52265" y="3420"/>
                    <a:pt x="54529" y="2609"/>
                    <a:pt x="56893" y="2206"/>
                  </a:cubicBezTo>
                  <a:cubicBezTo>
                    <a:pt x="59070" y="1839"/>
                    <a:pt x="61253" y="1909"/>
                    <a:pt x="63424" y="1430"/>
                  </a:cubicBezTo>
                  <a:cubicBezTo>
                    <a:pt x="65893" y="887"/>
                    <a:pt x="68262" y="450"/>
                    <a:pt x="70801" y="409"/>
                  </a:cubicBezTo>
                  <a:cubicBezTo>
                    <a:pt x="70550" y="251"/>
                    <a:pt x="70428" y="169"/>
                    <a:pt x="70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0" tIns="68570" rIns="68570" bIns="68570" anchor="ctr" anchorCtr="0">
              <a:noAutofit/>
            </a:bodyPr>
            <a:lstStyle/>
            <a:p>
              <a:pPr defTabSz="685756">
                <a:buClr>
                  <a:srgbClr val="000000"/>
                </a:buClr>
                <a:defRPr/>
              </a:pPr>
              <a:endParaRPr sz="1050" kern="0">
                <a:solidFill>
                  <a:srgbClr val="000000"/>
                </a:solidFill>
                <a:latin typeface="Arial"/>
                <a:ea typeface="宋体" pitchFamily="2" charset="-122"/>
                <a:cs typeface="Arial"/>
                <a:sym typeface="Arial"/>
              </a:endParaRPr>
            </a:p>
          </p:txBody>
        </p:sp>
        <p:sp>
          <p:nvSpPr>
            <p:cNvPr id="18" name="Google Shape;263;p26">
              <a:extLst>
                <a:ext uri="{FF2B5EF4-FFF2-40B4-BE49-F238E27FC236}">
                  <a16:creationId xmlns="" xmlns:a16="http://schemas.microsoft.com/office/drawing/2014/main" id="{D02EFEF4-F08D-4574-B72C-7F8982BC794F}"/>
                </a:ext>
              </a:extLst>
            </p:cNvPr>
            <p:cNvSpPr/>
            <p:nvPr/>
          </p:nvSpPr>
          <p:spPr>
            <a:xfrm>
              <a:off x="0" y="4927701"/>
              <a:ext cx="10052465" cy="451525"/>
            </a:xfrm>
            <a:custGeom>
              <a:avLst/>
              <a:gdLst/>
              <a:ahLst/>
              <a:cxnLst/>
              <a:rect l="l" t="t" r="r" b="b"/>
              <a:pathLst>
                <a:path w="71770" h="5000" extrusionOk="0">
                  <a:moveTo>
                    <a:pt x="71151" y="1"/>
                  </a:moveTo>
                  <a:cubicBezTo>
                    <a:pt x="68688" y="47"/>
                    <a:pt x="66459" y="520"/>
                    <a:pt x="64089" y="1133"/>
                  </a:cubicBezTo>
                  <a:cubicBezTo>
                    <a:pt x="62023" y="1664"/>
                    <a:pt x="59940" y="1594"/>
                    <a:pt x="57856" y="1991"/>
                  </a:cubicBezTo>
                  <a:cubicBezTo>
                    <a:pt x="55551" y="2428"/>
                    <a:pt x="53356" y="3321"/>
                    <a:pt x="51051" y="3759"/>
                  </a:cubicBezTo>
                  <a:cubicBezTo>
                    <a:pt x="50423" y="3879"/>
                    <a:pt x="49800" y="3929"/>
                    <a:pt x="49180" y="3929"/>
                  </a:cubicBezTo>
                  <a:cubicBezTo>
                    <a:pt x="47986" y="3929"/>
                    <a:pt x="46801" y="3743"/>
                    <a:pt x="45605" y="3508"/>
                  </a:cubicBezTo>
                  <a:cubicBezTo>
                    <a:pt x="41001" y="2609"/>
                    <a:pt x="36501" y="1104"/>
                    <a:pt x="31797" y="794"/>
                  </a:cubicBezTo>
                  <a:cubicBezTo>
                    <a:pt x="30992" y="742"/>
                    <a:pt x="30183" y="719"/>
                    <a:pt x="29372" y="719"/>
                  </a:cubicBezTo>
                  <a:cubicBezTo>
                    <a:pt x="25746" y="719"/>
                    <a:pt x="22070" y="1171"/>
                    <a:pt x="18484" y="1448"/>
                  </a:cubicBezTo>
                  <a:cubicBezTo>
                    <a:pt x="12338" y="1915"/>
                    <a:pt x="6169" y="2557"/>
                    <a:pt x="0" y="2668"/>
                  </a:cubicBezTo>
                  <a:lnTo>
                    <a:pt x="0" y="2674"/>
                  </a:lnTo>
                  <a:lnTo>
                    <a:pt x="0" y="3695"/>
                  </a:lnTo>
                  <a:cubicBezTo>
                    <a:pt x="6718" y="3526"/>
                    <a:pt x="13430" y="2779"/>
                    <a:pt x="20118" y="2218"/>
                  </a:cubicBezTo>
                  <a:cubicBezTo>
                    <a:pt x="24081" y="1887"/>
                    <a:pt x="28206" y="1288"/>
                    <a:pt x="32236" y="1288"/>
                  </a:cubicBezTo>
                  <a:cubicBezTo>
                    <a:pt x="33037" y="1288"/>
                    <a:pt x="33835" y="1312"/>
                    <a:pt x="34627" y="1366"/>
                  </a:cubicBezTo>
                  <a:cubicBezTo>
                    <a:pt x="39261" y="1687"/>
                    <a:pt x="43633" y="3438"/>
                    <a:pt x="48115" y="4512"/>
                  </a:cubicBezTo>
                  <a:cubicBezTo>
                    <a:pt x="49216" y="4776"/>
                    <a:pt x="50299" y="4999"/>
                    <a:pt x="51399" y="4999"/>
                  </a:cubicBezTo>
                  <a:cubicBezTo>
                    <a:pt x="51931" y="4999"/>
                    <a:pt x="52468" y="4947"/>
                    <a:pt x="53012" y="4821"/>
                  </a:cubicBezTo>
                  <a:cubicBezTo>
                    <a:pt x="55300" y="4284"/>
                    <a:pt x="57430" y="3211"/>
                    <a:pt x="59724" y="2697"/>
                  </a:cubicBezTo>
                  <a:cubicBezTo>
                    <a:pt x="61533" y="2294"/>
                    <a:pt x="63336" y="2399"/>
                    <a:pt x="65111" y="1792"/>
                  </a:cubicBezTo>
                  <a:cubicBezTo>
                    <a:pt x="67352" y="1016"/>
                    <a:pt x="69360" y="467"/>
                    <a:pt x="71770" y="409"/>
                  </a:cubicBezTo>
                  <a:cubicBezTo>
                    <a:pt x="71525" y="240"/>
                    <a:pt x="71402" y="164"/>
                    <a:pt x="71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0" tIns="68570" rIns="68570" bIns="68570" anchor="ctr" anchorCtr="0">
              <a:noAutofit/>
            </a:bodyPr>
            <a:lstStyle/>
            <a:p>
              <a:pPr defTabSz="685756">
                <a:buClr>
                  <a:srgbClr val="000000"/>
                </a:buClr>
                <a:defRPr/>
              </a:pPr>
              <a:endParaRPr sz="1050" kern="0">
                <a:solidFill>
                  <a:srgbClr val="000000"/>
                </a:solidFill>
                <a:latin typeface="Arial"/>
                <a:ea typeface="宋体" pitchFamily="2" charset="-122"/>
                <a:cs typeface="Arial"/>
                <a:sym typeface="Arial"/>
              </a:endParaRPr>
            </a:p>
          </p:txBody>
        </p:sp>
        <p:sp>
          <p:nvSpPr>
            <p:cNvPr id="19" name="Google Shape;264;p26">
              <a:extLst>
                <a:ext uri="{FF2B5EF4-FFF2-40B4-BE49-F238E27FC236}">
                  <a16:creationId xmlns="" xmlns:a16="http://schemas.microsoft.com/office/drawing/2014/main" id="{088A252E-1F5E-423A-BD72-250A0725C189}"/>
                </a:ext>
              </a:extLst>
            </p:cNvPr>
            <p:cNvSpPr/>
            <p:nvPr/>
          </p:nvSpPr>
          <p:spPr>
            <a:xfrm>
              <a:off x="0" y="4986761"/>
              <a:ext cx="10171940" cy="548513"/>
            </a:xfrm>
            <a:custGeom>
              <a:avLst/>
              <a:gdLst/>
              <a:ahLst/>
              <a:cxnLst/>
              <a:rect l="l" t="t" r="r" b="b"/>
              <a:pathLst>
                <a:path w="72623" h="6074" extrusionOk="0">
                  <a:moveTo>
                    <a:pt x="72091" y="0"/>
                  </a:moveTo>
                  <a:cubicBezTo>
                    <a:pt x="69745" y="64"/>
                    <a:pt x="67889" y="619"/>
                    <a:pt x="65747" y="1489"/>
                  </a:cubicBezTo>
                  <a:cubicBezTo>
                    <a:pt x="64078" y="2171"/>
                    <a:pt x="62356" y="2049"/>
                    <a:pt x="60628" y="2475"/>
                  </a:cubicBezTo>
                  <a:cubicBezTo>
                    <a:pt x="58375" y="3029"/>
                    <a:pt x="56327" y="4185"/>
                    <a:pt x="54086" y="4757"/>
                  </a:cubicBezTo>
                  <a:cubicBezTo>
                    <a:pt x="53562" y="4893"/>
                    <a:pt x="53051" y="4950"/>
                    <a:pt x="52545" y="4950"/>
                  </a:cubicBezTo>
                  <a:cubicBezTo>
                    <a:pt x="51510" y="4950"/>
                    <a:pt x="50496" y="4712"/>
                    <a:pt x="49446" y="4430"/>
                  </a:cubicBezTo>
                  <a:cubicBezTo>
                    <a:pt x="45057" y="3257"/>
                    <a:pt x="40790" y="1395"/>
                    <a:pt x="36215" y="1051"/>
                  </a:cubicBezTo>
                  <a:cubicBezTo>
                    <a:pt x="35388" y="989"/>
                    <a:pt x="34555" y="963"/>
                    <a:pt x="33716" y="963"/>
                  </a:cubicBezTo>
                  <a:cubicBezTo>
                    <a:pt x="29526" y="963"/>
                    <a:pt x="25215" y="1631"/>
                    <a:pt x="21110" y="1990"/>
                  </a:cubicBezTo>
                  <a:cubicBezTo>
                    <a:pt x="14089" y="2603"/>
                    <a:pt x="7050" y="3403"/>
                    <a:pt x="0" y="3613"/>
                  </a:cubicBezTo>
                  <a:lnTo>
                    <a:pt x="0" y="4640"/>
                  </a:lnTo>
                  <a:cubicBezTo>
                    <a:pt x="7494" y="4383"/>
                    <a:pt x="14976" y="3490"/>
                    <a:pt x="22441" y="2808"/>
                  </a:cubicBezTo>
                  <a:cubicBezTo>
                    <a:pt x="26083" y="2469"/>
                    <a:pt x="29725" y="2131"/>
                    <a:pt x="33378" y="1874"/>
                  </a:cubicBezTo>
                  <a:cubicBezTo>
                    <a:pt x="34714" y="1777"/>
                    <a:pt x="36074" y="1643"/>
                    <a:pt x="37425" y="1643"/>
                  </a:cubicBezTo>
                  <a:cubicBezTo>
                    <a:pt x="37940" y="1643"/>
                    <a:pt x="38453" y="1662"/>
                    <a:pt x="38964" y="1710"/>
                  </a:cubicBezTo>
                  <a:cubicBezTo>
                    <a:pt x="43388" y="2131"/>
                    <a:pt x="47467" y="4167"/>
                    <a:pt x="51652" y="5510"/>
                  </a:cubicBezTo>
                  <a:cubicBezTo>
                    <a:pt x="52627" y="5822"/>
                    <a:pt x="53524" y="6074"/>
                    <a:pt x="54453" y="6074"/>
                  </a:cubicBezTo>
                  <a:cubicBezTo>
                    <a:pt x="54965" y="6074"/>
                    <a:pt x="55486" y="5998"/>
                    <a:pt x="56035" y="5813"/>
                  </a:cubicBezTo>
                  <a:cubicBezTo>
                    <a:pt x="58072" y="5136"/>
                    <a:pt x="59905" y="3969"/>
                    <a:pt x="61965" y="3344"/>
                  </a:cubicBezTo>
                  <a:cubicBezTo>
                    <a:pt x="63628" y="2837"/>
                    <a:pt x="65280" y="2994"/>
                    <a:pt x="66844" y="2154"/>
                  </a:cubicBezTo>
                  <a:cubicBezTo>
                    <a:pt x="68788" y="1115"/>
                    <a:pt x="70358" y="561"/>
                    <a:pt x="72622" y="496"/>
                  </a:cubicBezTo>
                  <a:cubicBezTo>
                    <a:pt x="72429" y="280"/>
                    <a:pt x="72319" y="187"/>
                    <a:pt x="720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0" tIns="68570" rIns="68570" bIns="68570" anchor="ctr" anchorCtr="0">
              <a:noAutofit/>
            </a:bodyPr>
            <a:lstStyle/>
            <a:p>
              <a:pPr defTabSz="685756">
                <a:buClr>
                  <a:srgbClr val="000000"/>
                </a:buClr>
                <a:defRPr/>
              </a:pPr>
              <a:endParaRPr sz="1050" kern="0">
                <a:solidFill>
                  <a:srgbClr val="000000"/>
                </a:solidFill>
                <a:latin typeface="Arial"/>
                <a:ea typeface="宋体" pitchFamily="2" charset="-122"/>
                <a:cs typeface="Arial"/>
                <a:sym typeface="Arial"/>
              </a:endParaRPr>
            </a:p>
          </p:txBody>
        </p:sp>
        <p:sp>
          <p:nvSpPr>
            <p:cNvPr id="20" name="Google Shape;265;p26">
              <a:extLst>
                <a:ext uri="{FF2B5EF4-FFF2-40B4-BE49-F238E27FC236}">
                  <a16:creationId xmlns="" xmlns:a16="http://schemas.microsoft.com/office/drawing/2014/main" id="{DCF14277-9FB0-464D-BA9C-AAFE19D404A1}"/>
                </a:ext>
              </a:extLst>
            </p:cNvPr>
            <p:cNvSpPr/>
            <p:nvPr/>
          </p:nvSpPr>
          <p:spPr>
            <a:xfrm>
              <a:off x="0" y="5059999"/>
              <a:ext cx="10258501" cy="651099"/>
            </a:xfrm>
            <a:custGeom>
              <a:avLst/>
              <a:gdLst/>
              <a:ahLst/>
              <a:cxnLst/>
              <a:rect l="l" t="t" r="r" b="b"/>
              <a:pathLst>
                <a:path w="73241" h="7210" extrusionOk="0">
                  <a:moveTo>
                    <a:pt x="72879" y="0"/>
                  </a:moveTo>
                  <a:cubicBezTo>
                    <a:pt x="70638" y="71"/>
                    <a:pt x="69196" y="602"/>
                    <a:pt x="67352" y="1763"/>
                  </a:cubicBezTo>
                  <a:cubicBezTo>
                    <a:pt x="65899" y="2691"/>
                    <a:pt x="64299" y="2504"/>
                    <a:pt x="62700" y="3030"/>
                  </a:cubicBezTo>
                  <a:cubicBezTo>
                    <a:pt x="60669" y="3695"/>
                    <a:pt x="58889" y="4921"/>
                    <a:pt x="56893" y="5656"/>
                  </a:cubicBezTo>
                  <a:cubicBezTo>
                    <a:pt x="56367" y="5850"/>
                    <a:pt x="55874" y="5930"/>
                    <a:pt x="55392" y="5930"/>
                  </a:cubicBezTo>
                  <a:cubicBezTo>
                    <a:pt x="54510" y="5930"/>
                    <a:pt x="53666" y="5661"/>
                    <a:pt x="52726" y="5329"/>
                  </a:cubicBezTo>
                  <a:cubicBezTo>
                    <a:pt x="48617" y="3882"/>
                    <a:pt x="44602" y="1740"/>
                    <a:pt x="40207" y="1290"/>
                  </a:cubicBezTo>
                  <a:cubicBezTo>
                    <a:pt x="39684" y="1237"/>
                    <a:pt x="39158" y="1215"/>
                    <a:pt x="38630" y="1215"/>
                  </a:cubicBezTo>
                  <a:cubicBezTo>
                    <a:pt x="37266" y="1215"/>
                    <a:pt x="35892" y="1359"/>
                    <a:pt x="34546" y="1460"/>
                  </a:cubicBezTo>
                  <a:cubicBezTo>
                    <a:pt x="30764" y="1740"/>
                    <a:pt x="26987" y="2096"/>
                    <a:pt x="23217" y="2452"/>
                  </a:cubicBezTo>
                  <a:cubicBezTo>
                    <a:pt x="15496" y="3175"/>
                    <a:pt x="7751" y="4127"/>
                    <a:pt x="0" y="4401"/>
                  </a:cubicBezTo>
                  <a:lnTo>
                    <a:pt x="0" y="5428"/>
                  </a:lnTo>
                  <a:cubicBezTo>
                    <a:pt x="8019" y="5142"/>
                    <a:pt x="16027" y="4121"/>
                    <a:pt x="24011" y="3345"/>
                  </a:cubicBezTo>
                  <a:cubicBezTo>
                    <a:pt x="28260" y="2936"/>
                    <a:pt x="32514" y="2510"/>
                    <a:pt x="36775" y="2195"/>
                  </a:cubicBezTo>
                  <a:cubicBezTo>
                    <a:pt x="37977" y="2106"/>
                    <a:pt x="39203" y="1975"/>
                    <a:pt x="40420" y="1975"/>
                  </a:cubicBezTo>
                  <a:cubicBezTo>
                    <a:pt x="40888" y="1975"/>
                    <a:pt x="41354" y="1995"/>
                    <a:pt x="41818" y="2043"/>
                  </a:cubicBezTo>
                  <a:cubicBezTo>
                    <a:pt x="46253" y="2516"/>
                    <a:pt x="50251" y="4886"/>
                    <a:pt x="54307" y="6543"/>
                  </a:cubicBezTo>
                  <a:cubicBezTo>
                    <a:pt x="55195" y="6904"/>
                    <a:pt x="55949" y="7210"/>
                    <a:pt x="56757" y="7210"/>
                  </a:cubicBezTo>
                  <a:cubicBezTo>
                    <a:pt x="57176" y="7210"/>
                    <a:pt x="57609" y="7128"/>
                    <a:pt x="58084" y="6928"/>
                  </a:cubicBezTo>
                  <a:cubicBezTo>
                    <a:pt x="60010" y="6123"/>
                    <a:pt x="61685" y="4798"/>
                    <a:pt x="63646" y="4057"/>
                  </a:cubicBezTo>
                  <a:cubicBezTo>
                    <a:pt x="65210" y="3461"/>
                    <a:pt x="66809" y="3701"/>
                    <a:pt x="68128" y="2586"/>
                  </a:cubicBezTo>
                  <a:cubicBezTo>
                    <a:pt x="69756" y="1214"/>
                    <a:pt x="71035" y="736"/>
                    <a:pt x="73241" y="666"/>
                  </a:cubicBezTo>
                  <a:cubicBezTo>
                    <a:pt x="73124" y="368"/>
                    <a:pt x="73048" y="240"/>
                    <a:pt x="72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0" tIns="68570" rIns="68570" bIns="68570" anchor="ctr" anchorCtr="0">
              <a:noAutofit/>
            </a:bodyPr>
            <a:lstStyle/>
            <a:p>
              <a:pPr defTabSz="685756">
                <a:buClr>
                  <a:srgbClr val="000000"/>
                </a:buClr>
                <a:defRPr/>
              </a:pPr>
              <a:endParaRPr sz="1050" kern="0">
                <a:solidFill>
                  <a:srgbClr val="000000"/>
                </a:solidFill>
                <a:latin typeface="Arial"/>
                <a:ea typeface="宋体" pitchFamily="2" charset="-122"/>
                <a:cs typeface="Arial"/>
                <a:sym typeface="Arial"/>
              </a:endParaRPr>
            </a:p>
          </p:txBody>
        </p:sp>
      </p:grpSp>
      <p:sp>
        <p:nvSpPr>
          <p:cNvPr id="21" name="Freeform 3">
            <a:extLst>
              <a:ext uri="{FF2B5EF4-FFF2-40B4-BE49-F238E27FC236}">
                <a16:creationId xmlns="" xmlns:a16="http://schemas.microsoft.com/office/drawing/2014/main" id="{4329DAA3-B88B-4AFC-99EA-A1AF53A7CA39}"/>
              </a:ext>
            </a:extLst>
          </p:cNvPr>
          <p:cNvSpPr>
            <a:spLocks/>
          </p:cNvSpPr>
          <p:nvPr/>
        </p:nvSpPr>
        <p:spPr>
          <a:xfrm>
            <a:off x="5399469" y="356270"/>
            <a:ext cx="5587118" cy="4772493"/>
          </a:xfrm>
          <a:custGeom>
            <a:avLst/>
            <a:gdLst/>
            <a:ahLst/>
            <a:cxnLst/>
            <a:rect l="l" t="t" r="r" b="b"/>
            <a:pathLst>
              <a:path w="15399954" h="7895976">
                <a:moveTo>
                  <a:pt x="0" y="0"/>
                </a:moveTo>
                <a:lnTo>
                  <a:pt x="15399954" y="0"/>
                </a:lnTo>
                <a:lnTo>
                  <a:pt x="15399954" y="7895976"/>
                </a:lnTo>
                <a:lnTo>
                  <a:pt x="0" y="789597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6">
              <a:alphaModFix amt="3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</p:spPr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D5F2BF42-8868-47D1-B6B2-662491A7EC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6582" y="734750"/>
            <a:ext cx="3145809" cy="420661"/>
          </a:xfrm>
          <a:prstGeom prst="rect">
            <a:avLst/>
          </a:prstGeom>
        </p:spPr>
      </p:pic>
      <p:pic>
        <p:nvPicPr>
          <p:cNvPr id="6" name="C 恩典的记号 w歌詞 91Ms pia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3511" y="546871"/>
            <a:ext cx="782445" cy="78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2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6E94304-A41B-4FCA-ADD9-D9676CC4C7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t="-1274" b="1"/>
          <a:stretch/>
        </p:blipFill>
        <p:spPr>
          <a:xfrm rot="10800000">
            <a:off x="1505048" y="-1059187"/>
            <a:ext cx="5797131" cy="4167001"/>
          </a:xfrm>
          <a:prstGeom prst="rect">
            <a:avLst/>
          </a:prstGeom>
        </p:spPr>
      </p:pic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76202" y="4474547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 b="1" dirty="0" err="1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</a:t>
            </a:r>
            <a:r>
              <a:rPr lang="en-US" sz="24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 2-Verse.1b</a:t>
            </a:r>
            <a:endParaRPr lang="en-US" altLang="en-US" sz="1800" b="1" dirty="0">
              <a:solidFill>
                <a:srgbClr val="DBA901"/>
              </a:solidFill>
              <a:latin typeface="宋体" panose="02010600030101010101" pitchFamily="2" charset="-122"/>
              <a:ea typeface="宋体" pitchFamily="2" charset="-122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62801" y="4629152"/>
            <a:ext cx="1905002" cy="40498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夜空的星星</a:t>
            </a:r>
            <a:endParaRPr sz="2400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8378BA7-00DA-47C8-B1D9-B15CE581A6E6}"/>
              </a:ext>
            </a:extLst>
          </p:cNvPr>
          <p:cNvSpPr/>
          <p:nvPr/>
        </p:nvSpPr>
        <p:spPr>
          <a:xfrm>
            <a:off x="814264" y="3828215"/>
            <a:ext cx="7515476" cy="6463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In this great universe, insignificant I am!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Just as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dust,who's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passing no one does care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.</a:t>
            </a:r>
            <a:endParaRPr lang="en-US" sz="1200" dirty="0">
              <a:solidFill>
                <a:prstClr val="black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F58DD14-F44F-426B-8E27-2F9BC4C709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471" y="1250247"/>
            <a:ext cx="7931583" cy="2603218"/>
          </a:xfrm>
          <a:prstGeom prst="rect">
            <a:avLst/>
          </a:prstGeom>
        </p:spPr>
      </p:pic>
      <p:sp>
        <p:nvSpPr>
          <p:cNvPr id="12" name="Freeform 6">
            <a:extLst>
              <a:ext uri="{FF2B5EF4-FFF2-40B4-BE49-F238E27FC236}">
                <a16:creationId xmlns="" xmlns:a16="http://schemas.microsoft.com/office/drawing/2014/main" id="{8AA75742-5CD7-4B49-BB76-45CE0F4AA902}"/>
              </a:ext>
            </a:extLst>
          </p:cNvPr>
          <p:cNvSpPr/>
          <p:nvPr/>
        </p:nvSpPr>
        <p:spPr>
          <a:xfrm>
            <a:off x="235169" y="1250246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2" y="0"/>
                </a:lnTo>
                <a:lnTo>
                  <a:pt x="227692" y="227692"/>
                </a:lnTo>
                <a:lnTo>
                  <a:pt x="0" y="2276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7">
            <a:extLst>
              <a:ext uri="{FF2B5EF4-FFF2-40B4-BE49-F238E27FC236}">
                <a16:creationId xmlns="" xmlns:a16="http://schemas.microsoft.com/office/drawing/2014/main" id="{E006A2AC-72FE-46A9-A81B-E58CB3DC462D}"/>
              </a:ext>
            </a:extLst>
          </p:cNvPr>
          <p:cNvSpPr/>
          <p:nvPr/>
        </p:nvSpPr>
        <p:spPr>
          <a:xfrm>
            <a:off x="320554" y="2841781"/>
            <a:ext cx="415850" cy="415850"/>
          </a:xfrm>
          <a:custGeom>
            <a:avLst/>
            <a:gdLst/>
            <a:ahLst/>
            <a:cxnLst/>
            <a:rect l="l" t="t" r="r" b="b"/>
            <a:pathLst>
              <a:path w="554466" h="554466">
                <a:moveTo>
                  <a:pt x="0" y="0"/>
                </a:moveTo>
                <a:lnTo>
                  <a:pt x="554467" y="0"/>
                </a:lnTo>
                <a:lnTo>
                  <a:pt x="554467" y="554466"/>
                </a:lnTo>
                <a:lnTo>
                  <a:pt x="0" y="5544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8">
            <a:extLst>
              <a:ext uri="{FF2B5EF4-FFF2-40B4-BE49-F238E27FC236}">
                <a16:creationId xmlns="" xmlns:a16="http://schemas.microsoft.com/office/drawing/2014/main" id="{124C064F-598E-4373-809F-AD470A467D98}"/>
              </a:ext>
            </a:extLst>
          </p:cNvPr>
          <p:cNvSpPr/>
          <p:nvPr/>
        </p:nvSpPr>
        <p:spPr>
          <a:xfrm>
            <a:off x="548602" y="98265"/>
            <a:ext cx="415850" cy="415850"/>
          </a:xfrm>
          <a:custGeom>
            <a:avLst/>
            <a:gdLst/>
            <a:ahLst/>
            <a:cxnLst/>
            <a:rect l="l" t="t" r="r" b="b"/>
            <a:pathLst>
              <a:path w="554466" h="554466">
                <a:moveTo>
                  <a:pt x="0" y="0"/>
                </a:moveTo>
                <a:lnTo>
                  <a:pt x="554466" y="0"/>
                </a:lnTo>
                <a:lnTo>
                  <a:pt x="554466" y="554467"/>
                </a:lnTo>
                <a:lnTo>
                  <a:pt x="0" y="5544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9">
            <a:extLst>
              <a:ext uri="{FF2B5EF4-FFF2-40B4-BE49-F238E27FC236}">
                <a16:creationId xmlns="" xmlns:a16="http://schemas.microsoft.com/office/drawing/2014/main" id="{CBCABCF3-258B-45BE-AD8D-6B939AD6A597}"/>
              </a:ext>
            </a:extLst>
          </p:cNvPr>
          <p:cNvSpPr/>
          <p:nvPr/>
        </p:nvSpPr>
        <p:spPr>
          <a:xfrm>
            <a:off x="8256084" y="1170628"/>
            <a:ext cx="415850" cy="415850"/>
          </a:xfrm>
          <a:custGeom>
            <a:avLst/>
            <a:gdLst/>
            <a:ahLst/>
            <a:cxnLst/>
            <a:rect l="l" t="t" r="r" b="b"/>
            <a:pathLst>
              <a:path w="554466" h="554466">
                <a:moveTo>
                  <a:pt x="0" y="0"/>
                </a:moveTo>
                <a:lnTo>
                  <a:pt x="554466" y="0"/>
                </a:lnTo>
                <a:lnTo>
                  <a:pt x="554466" y="554467"/>
                </a:lnTo>
                <a:lnTo>
                  <a:pt x="0" y="5544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0">
            <a:extLst>
              <a:ext uri="{FF2B5EF4-FFF2-40B4-BE49-F238E27FC236}">
                <a16:creationId xmlns="" xmlns:a16="http://schemas.microsoft.com/office/drawing/2014/main" id="{BD6A69E3-C5F9-4FF1-A059-92B5CA3A61EB}"/>
              </a:ext>
            </a:extLst>
          </p:cNvPr>
          <p:cNvSpPr/>
          <p:nvPr/>
        </p:nvSpPr>
        <p:spPr>
          <a:xfrm>
            <a:off x="8037760" y="3685330"/>
            <a:ext cx="415850" cy="415850"/>
          </a:xfrm>
          <a:custGeom>
            <a:avLst/>
            <a:gdLst/>
            <a:ahLst/>
            <a:cxnLst/>
            <a:rect l="l" t="t" r="r" b="b"/>
            <a:pathLst>
              <a:path w="554466" h="554466">
                <a:moveTo>
                  <a:pt x="0" y="0"/>
                </a:moveTo>
                <a:lnTo>
                  <a:pt x="554466" y="0"/>
                </a:lnTo>
                <a:lnTo>
                  <a:pt x="554466" y="554467"/>
                </a:lnTo>
                <a:lnTo>
                  <a:pt x="0" y="5544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1">
            <a:extLst>
              <a:ext uri="{FF2B5EF4-FFF2-40B4-BE49-F238E27FC236}">
                <a16:creationId xmlns="" xmlns:a16="http://schemas.microsoft.com/office/drawing/2014/main" id="{E7020575-8C2D-47B8-98B2-E1A51883C577}"/>
              </a:ext>
            </a:extLst>
          </p:cNvPr>
          <p:cNvSpPr/>
          <p:nvPr/>
        </p:nvSpPr>
        <p:spPr>
          <a:xfrm>
            <a:off x="2239703" y="1497704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1" y="0"/>
                </a:lnTo>
                <a:lnTo>
                  <a:pt x="227691" y="227691"/>
                </a:lnTo>
                <a:lnTo>
                  <a:pt x="0" y="22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3">
            <a:extLst>
              <a:ext uri="{FF2B5EF4-FFF2-40B4-BE49-F238E27FC236}">
                <a16:creationId xmlns="" xmlns:a16="http://schemas.microsoft.com/office/drawing/2014/main" id="{96C2E341-8719-4301-A85F-A741BA01BEEF}"/>
              </a:ext>
            </a:extLst>
          </p:cNvPr>
          <p:cNvSpPr/>
          <p:nvPr/>
        </p:nvSpPr>
        <p:spPr>
          <a:xfrm>
            <a:off x="8567204" y="2549201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1" y="0"/>
                </a:lnTo>
                <a:lnTo>
                  <a:pt x="227691" y="227692"/>
                </a:lnTo>
                <a:lnTo>
                  <a:pt x="0" y="2276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07233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76202" y="4463544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4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3-Verse.2a</a:t>
            </a:r>
            <a:endParaRPr lang="en-US" altLang="en-US" sz="3000" b="1" dirty="0">
              <a:solidFill>
                <a:srgbClr val="DBA901"/>
              </a:solidFill>
              <a:latin typeface="宋体" panose="02010600030101010101" pitchFamily="2" charset="-122"/>
              <a:ea typeface="????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1431A8C-73A3-47EF-AEAB-091980650172}"/>
              </a:ext>
            </a:extLst>
          </p:cNvPr>
          <p:cNvSpPr/>
          <p:nvPr/>
        </p:nvSpPr>
        <p:spPr>
          <a:xfrm>
            <a:off x="663805" y="3818237"/>
            <a:ext cx="7772400" cy="6463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Sparkling stars at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night,they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seemingly gently smile at me,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softly telling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me,the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Lord has seen everything.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307A325-0DD8-46E4-91E0-4B597AF1C32D}"/>
              </a:ext>
            </a:extLst>
          </p:cNvPr>
          <p:cNvSpPr txBox="1"/>
          <p:nvPr/>
        </p:nvSpPr>
        <p:spPr>
          <a:xfrm>
            <a:off x="6398637" y="4578799"/>
            <a:ext cx="2037569" cy="44433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我所有</a:t>
            </a:r>
            <a:endParaRPr sz="2400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1169D21-CB56-4B50-84D4-0EE362F29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559" y="1359074"/>
            <a:ext cx="7901101" cy="2389839"/>
          </a:xfrm>
          <a:prstGeom prst="rect">
            <a:avLst/>
          </a:prstGeom>
        </p:spPr>
      </p:pic>
      <p:sp>
        <p:nvSpPr>
          <p:cNvPr id="9" name="Freeform 3">
            <a:extLst>
              <a:ext uri="{FF2B5EF4-FFF2-40B4-BE49-F238E27FC236}">
                <a16:creationId xmlns="" xmlns:a16="http://schemas.microsoft.com/office/drawing/2014/main" id="{DBAD18DB-957B-4DAF-BC07-1595959A1665}"/>
              </a:ext>
            </a:extLst>
          </p:cNvPr>
          <p:cNvSpPr/>
          <p:nvPr/>
        </p:nvSpPr>
        <p:spPr>
          <a:xfrm rot="-510539">
            <a:off x="3654" y="3710837"/>
            <a:ext cx="5008451" cy="1985687"/>
          </a:xfrm>
          <a:custGeom>
            <a:avLst/>
            <a:gdLst/>
            <a:ahLst/>
            <a:cxnLst/>
            <a:rect l="l" t="t" r="r" b="b"/>
            <a:pathLst>
              <a:path w="13514999" h="4562942">
                <a:moveTo>
                  <a:pt x="0" y="0"/>
                </a:moveTo>
                <a:lnTo>
                  <a:pt x="13514999" y="0"/>
                </a:lnTo>
                <a:lnTo>
                  <a:pt x="13514999" y="4562942"/>
                </a:lnTo>
                <a:lnTo>
                  <a:pt x="0" y="45629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2000"/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4">
            <a:extLst>
              <a:ext uri="{FF2B5EF4-FFF2-40B4-BE49-F238E27FC236}">
                <a16:creationId xmlns="" xmlns:a16="http://schemas.microsoft.com/office/drawing/2014/main" id="{C4B0141A-44D8-4EB5-84CB-3D55AFA97753}"/>
              </a:ext>
            </a:extLst>
          </p:cNvPr>
          <p:cNvSpPr/>
          <p:nvPr/>
        </p:nvSpPr>
        <p:spPr>
          <a:xfrm>
            <a:off x="6030300" y="2527418"/>
            <a:ext cx="4070980" cy="1547961"/>
          </a:xfrm>
          <a:custGeom>
            <a:avLst/>
            <a:gdLst/>
            <a:ahLst/>
            <a:cxnLst/>
            <a:rect l="l" t="t" r="r" b="b"/>
            <a:pathLst>
              <a:path w="13514999" h="4562942">
                <a:moveTo>
                  <a:pt x="0" y="0"/>
                </a:moveTo>
                <a:lnTo>
                  <a:pt x="13514999" y="0"/>
                </a:lnTo>
                <a:lnTo>
                  <a:pt x="13514999" y="4562942"/>
                </a:lnTo>
                <a:lnTo>
                  <a:pt x="0" y="45629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000"/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5">
            <a:extLst>
              <a:ext uri="{FF2B5EF4-FFF2-40B4-BE49-F238E27FC236}">
                <a16:creationId xmlns="" xmlns:a16="http://schemas.microsoft.com/office/drawing/2014/main" id="{7901EDD4-6382-4267-8706-8F6FA8F9D65A}"/>
              </a:ext>
            </a:extLst>
          </p:cNvPr>
          <p:cNvSpPr/>
          <p:nvPr/>
        </p:nvSpPr>
        <p:spPr>
          <a:xfrm>
            <a:off x="319700" y="-60493"/>
            <a:ext cx="3593867" cy="1854074"/>
          </a:xfrm>
          <a:custGeom>
            <a:avLst/>
            <a:gdLst/>
            <a:ahLst/>
            <a:cxnLst/>
            <a:rect l="l" t="t" r="r" b="b"/>
            <a:pathLst>
              <a:path w="13514999" h="4562942">
                <a:moveTo>
                  <a:pt x="0" y="0"/>
                </a:moveTo>
                <a:lnTo>
                  <a:pt x="13514999" y="0"/>
                </a:lnTo>
                <a:lnTo>
                  <a:pt x="13514999" y="4562942"/>
                </a:lnTo>
                <a:lnTo>
                  <a:pt x="0" y="45629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999"/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8">
            <a:extLst>
              <a:ext uri="{FF2B5EF4-FFF2-40B4-BE49-F238E27FC236}">
                <a16:creationId xmlns="" xmlns:a16="http://schemas.microsoft.com/office/drawing/2014/main" id="{0E6F64BB-D6D1-45DA-B394-A746BFA046A5}"/>
              </a:ext>
            </a:extLst>
          </p:cNvPr>
          <p:cNvSpPr/>
          <p:nvPr/>
        </p:nvSpPr>
        <p:spPr>
          <a:xfrm>
            <a:off x="3227146" y="286456"/>
            <a:ext cx="415850" cy="415850"/>
          </a:xfrm>
          <a:custGeom>
            <a:avLst/>
            <a:gdLst/>
            <a:ahLst/>
            <a:cxnLst/>
            <a:rect l="l" t="t" r="r" b="b"/>
            <a:pathLst>
              <a:path w="554466" h="554466">
                <a:moveTo>
                  <a:pt x="0" y="0"/>
                </a:moveTo>
                <a:lnTo>
                  <a:pt x="554467" y="0"/>
                </a:lnTo>
                <a:lnTo>
                  <a:pt x="554467" y="554466"/>
                </a:lnTo>
                <a:lnTo>
                  <a:pt x="0" y="5544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9">
            <a:extLst>
              <a:ext uri="{FF2B5EF4-FFF2-40B4-BE49-F238E27FC236}">
                <a16:creationId xmlns="" xmlns:a16="http://schemas.microsoft.com/office/drawing/2014/main" id="{4230E53D-577B-4462-8F04-98555F081179}"/>
              </a:ext>
            </a:extLst>
          </p:cNvPr>
          <p:cNvSpPr/>
          <p:nvPr/>
        </p:nvSpPr>
        <p:spPr>
          <a:xfrm>
            <a:off x="7988569" y="395820"/>
            <a:ext cx="310646" cy="310646"/>
          </a:xfrm>
          <a:custGeom>
            <a:avLst/>
            <a:gdLst/>
            <a:ahLst/>
            <a:cxnLst/>
            <a:rect l="l" t="t" r="r" b="b"/>
            <a:pathLst>
              <a:path w="414194" h="414194">
                <a:moveTo>
                  <a:pt x="0" y="0"/>
                </a:moveTo>
                <a:lnTo>
                  <a:pt x="414194" y="0"/>
                </a:lnTo>
                <a:lnTo>
                  <a:pt x="414194" y="414194"/>
                </a:lnTo>
                <a:lnTo>
                  <a:pt x="0" y="4141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0">
            <a:extLst>
              <a:ext uri="{FF2B5EF4-FFF2-40B4-BE49-F238E27FC236}">
                <a16:creationId xmlns="" xmlns:a16="http://schemas.microsoft.com/office/drawing/2014/main" id="{A3A71A9A-845D-46F4-8140-D34845848B3F}"/>
              </a:ext>
            </a:extLst>
          </p:cNvPr>
          <p:cNvSpPr/>
          <p:nvPr/>
        </p:nvSpPr>
        <p:spPr>
          <a:xfrm>
            <a:off x="972298" y="573822"/>
            <a:ext cx="310646" cy="310646"/>
          </a:xfrm>
          <a:custGeom>
            <a:avLst/>
            <a:gdLst/>
            <a:ahLst/>
            <a:cxnLst/>
            <a:rect l="l" t="t" r="r" b="b"/>
            <a:pathLst>
              <a:path w="414194" h="414194">
                <a:moveTo>
                  <a:pt x="0" y="0"/>
                </a:moveTo>
                <a:lnTo>
                  <a:pt x="414194" y="0"/>
                </a:lnTo>
                <a:lnTo>
                  <a:pt x="414194" y="414194"/>
                </a:lnTo>
                <a:lnTo>
                  <a:pt x="0" y="4141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1">
            <a:extLst>
              <a:ext uri="{FF2B5EF4-FFF2-40B4-BE49-F238E27FC236}">
                <a16:creationId xmlns="" xmlns:a16="http://schemas.microsoft.com/office/drawing/2014/main" id="{EFE2CE0E-D1CD-4BA3-A565-5386C4B75542}"/>
              </a:ext>
            </a:extLst>
          </p:cNvPr>
          <p:cNvSpPr/>
          <p:nvPr/>
        </p:nvSpPr>
        <p:spPr>
          <a:xfrm>
            <a:off x="379090" y="3595504"/>
            <a:ext cx="310646" cy="310646"/>
          </a:xfrm>
          <a:custGeom>
            <a:avLst/>
            <a:gdLst/>
            <a:ahLst/>
            <a:cxnLst/>
            <a:rect l="l" t="t" r="r" b="b"/>
            <a:pathLst>
              <a:path w="414194" h="414194">
                <a:moveTo>
                  <a:pt x="0" y="0"/>
                </a:moveTo>
                <a:lnTo>
                  <a:pt x="414194" y="0"/>
                </a:lnTo>
                <a:lnTo>
                  <a:pt x="414194" y="414194"/>
                </a:lnTo>
                <a:lnTo>
                  <a:pt x="0" y="4141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2">
            <a:extLst>
              <a:ext uri="{FF2B5EF4-FFF2-40B4-BE49-F238E27FC236}">
                <a16:creationId xmlns="" xmlns:a16="http://schemas.microsoft.com/office/drawing/2014/main" id="{CCB25214-2269-40A2-810F-2A58A230F404}"/>
              </a:ext>
            </a:extLst>
          </p:cNvPr>
          <p:cNvSpPr/>
          <p:nvPr/>
        </p:nvSpPr>
        <p:spPr>
          <a:xfrm>
            <a:off x="6294622" y="913378"/>
            <a:ext cx="310646" cy="310646"/>
          </a:xfrm>
          <a:custGeom>
            <a:avLst/>
            <a:gdLst/>
            <a:ahLst/>
            <a:cxnLst/>
            <a:rect l="l" t="t" r="r" b="b"/>
            <a:pathLst>
              <a:path w="414194" h="414194">
                <a:moveTo>
                  <a:pt x="0" y="0"/>
                </a:moveTo>
                <a:lnTo>
                  <a:pt x="414194" y="0"/>
                </a:lnTo>
                <a:lnTo>
                  <a:pt x="414194" y="414193"/>
                </a:lnTo>
                <a:lnTo>
                  <a:pt x="0" y="4141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3">
            <a:extLst>
              <a:ext uri="{FF2B5EF4-FFF2-40B4-BE49-F238E27FC236}">
                <a16:creationId xmlns="" xmlns:a16="http://schemas.microsoft.com/office/drawing/2014/main" id="{EB0865B8-3A38-4C9A-8A7E-62FC7CEF5589}"/>
              </a:ext>
            </a:extLst>
          </p:cNvPr>
          <p:cNvSpPr/>
          <p:nvPr/>
        </p:nvSpPr>
        <p:spPr>
          <a:xfrm>
            <a:off x="5336795" y="310436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1" y="0"/>
                </a:lnTo>
                <a:lnTo>
                  <a:pt x="227691" y="227691"/>
                </a:lnTo>
                <a:lnTo>
                  <a:pt x="0" y="22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4">
            <a:extLst>
              <a:ext uri="{FF2B5EF4-FFF2-40B4-BE49-F238E27FC236}">
                <a16:creationId xmlns="" xmlns:a16="http://schemas.microsoft.com/office/drawing/2014/main" id="{A2EDE577-A862-41E2-B3AE-EFD982A690D3}"/>
              </a:ext>
            </a:extLst>
          </p:cNvPr>
          <p:cNvSpPr/>
          <p:nvPr/>
        </p:nvSpPr>
        <p:spPr>
          <a:xfrm>
            <a:off x="8623772" y="3107948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1" y="0"/>
                </a:lnTo>
                <a:lnTo>
                  <a:pt x="227691" y="227691"/>
                </a:lnTo>
                <a:lnTo>
                  <a:pt x="0" y="22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5">
            <a:extLst>
              <a:ext uri="{FF2B5EF4-FFF2-40B4-BE49-F238E27FC236}">
                <a16:creationId xmlns="" xmlns:a16="http://schemas.microsoft.com/office/drawing/2014/main" id="{368578CE-3A8E-4439-AC7D-7C9BFA8560F8}"/>
              </a:ext>
            </a:extLst>
          </p:cNvPr>
          <p:cNvSpPr/>
          <p:nvPr/>
        </p:nvSpPr>
        <p:spPr>
          <a:xfrm>
            <a:off x="881789" y="1169981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1" y="0"/>
                </a:lnTo>
                <a:lnTo>
                  <a:pt x="227691" y="227692"/>
                </a:lnTo>
                <a:lnTo>
                  <a:pt x="0" y="2276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16">
            <a:extLst>
              <a:ext uri="{FF2B5EF4-FFF2-40B4-BE49-F238E27FC236}">
                <a16:creationId xmlns="" xmlns:a16="http://schemas.microsoft.com/office/drawing/2014/main" id="{8759FCF5-0C94-4786-9140-8150F41EC465}"/>
              </a:ext>
            </a:extLst>
          </p:cNvPr>
          <p:cNvSpPr/>
          <p:nvPr/>
        </p:nvSpPr>
        <p:spPr>
          <a:xfrm>
            <a:off x="3996998" y="710675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1" y="0"/>
                </a:lnTo>
                <a:lnTo>
                  <a:pt x="227691" y="227691"/>
                </a:lnTo>
                <a:lnTo>
                  <a:pt x="0" y="22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17">
            <a:extLst>
              <a:ext uri="{FF2B5EF4-FFF2-40B4-BE49-F238E27FC236}">
                <a16:creationId xmlns="" xmlns:a16="http://schemas.microsoft.com/office/drawing/2014/main" id="{89828C7F-8C7E-4696-BD92-14A453B80445}"/>
              </a:ext>
            </a:extLst>
          </p:cNvPr>
          <p:cNvSpPr/>
          <p:nvPr/>
        </p:nvSpPr>
        <p:spPr>
          <a:xfrm>
            <a:off x="208322" y="1904948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1" y="0"/>
                </a:lnTo>
                <a:lnTo>
                  <a:pt x="227691" y="227691"/>
                </a:lnTo>
                <a:lnTo>
                  <a:pt x="0" y="22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18">
            <a:extLst>
              <a:ext uri="{FF2B5EF4-FFF2-40B4-BE49-F238E27FC236}">
                <a16:creationId xmlns="" xmlns:a16="http://schemas.microsoft.com/office/drawing/2014/main" id="{C6FDB330-77A6-4AA7-9034-588B76F37141}"/>
              </a:ext>
            </a:extLst>
          </p:cNvPr>
          <p:cNvSpPr/>
          <p:nvPr/>
        </p:nvSpPr>
        <p:spPr>
          <a:xfrm>
            <a:off x="2246189" y="573218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1" y="0"/>
                </a:lnTo>
                <a:lnTo>
                  <a:pt x="227691" y="227692"/>
                </a:lnTo>
                <a:lnTo>
                  <a:pt x="0" y="2276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19">
            <a:extLst>
              <a:ext uri="{FF2B5EF4-FFF2-40B4-BE49-F238E27FC236}">
                <a16:creationId xmlns="" xmlns:a16="http://schemas.microsoft.com/office/drawing/2014/main" id="{5F6987D5-3612-48D8-9893-B9FF5930BA60}"/>
              </a:ext>
            </a:extLst>
          </p:cNvPr>
          <p:cNvSpPr/>
          <p:nvPr/>
        </p:nvSpPr>
        <p:spPr>
          <a:xfrm>
            <a:off x="7307377" y="323612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1" y="0"/>
                </a:lnTo>
                <a:lnTo>
                  <a:pt x="227691" y="227691"/>
                </a:lnTo>
                <a:lnTo>
                  <a:pt x="0" y="22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0">
            <a:extLst>
              <a:ext uri="{FF2B5EF4-FFF2-40B4-BE49-F238E27FC236}">
                <a16:creationId xmlns="" xmlns:a16="http://schemas.microsoft.com/office/drawing/2014/main" id="{AA7EF54C-9985-4BD6-B6EE-806042E86661}"/>
              </a:ext>
            </a:extLst>
          </p:cNvPr>
          <p:cNvSpPr/>
          <p:nvPr/>
        </p:nvSpPr>
        <p:spPr>
          <a:xfrm>
            <a:off x="800188" y="2759920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1" y="0"/>
                </a:lnTo>
                <a:lnTo>
                  <a:pt x="227691" y="227691"/>
                </a:lnTo>
                <a:lnTo>
                  <a:pt x="0" y="22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1">
            <a:extLst>
              <a:ext uri="{FF2B5EF4-FFF2-40B4-BE49-F238E27FC236}">
                <a16:creationId xmlns="" xmlns:a16="http://schemas.microsoft.com/office/drawing/2014/main" id="{2AF22EA3-48E4-4841-8753-1578CDF8F8B3}"/>
              </a:ext>
            </a:extLst>
          </p:cNvPr>
          <p:cNvSpPr/>
          <p:nvPr/>
        </p:nvSpPr>
        <p:spPr>
          <a:xfrm>
            <a:off x="7529873" y="1057793"/>
            <a:ext cx="170769" cy="170769"/>
          </a:xfrm>
          <a:custGeom>
            <a:avLst/>
            <a:gdLst/>
            <a:ahLst/>
            <a:cxnLst/>
            <a:rect l="l" t="t" r="r" b="b"/>
            <a:pathLst>
              <a:path w="227691" h="227691">
                <a:moveTo>
                  <a:pt x="0" y="0"/>
                </a:moveTo>
                <a:lnTo>
                  <a:pt x="227692" y="0"/>
                </a:lnTo>
                <a:lnTo>
                  <a:pt x="227692" y="227692"/>
                </a:lnTo>
                <a:lnTo>
                  <a:pt x="0" y="2276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92381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33781" y="4469829"/>
            <a:ext cx="3166622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4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4-Verse.2b</a:t>
            </a:r>
            <a:endParaRPr lang="en-US" altLang="en-US" sz="3000" b="1" dirty="0">
              <a:solidFill>
                <a:srgbClr val="DBA901"/>
              </a:solidFill>
              <a:latin typeface="宋体" panose="02010600030101010101" pitchFamily="2" charset="-122"/>
              <a:ea typeface="????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9E6F403-4B3E-4F2D-92D1-BC83B09ABFE3}"/>
              </a:ext>
            </a:extLst>
          </p:cNvPr>
          <p:cNvSpPr txBox="1"/>
          <p:nvPr/>
        </p:nvSpPr>
        <p:spPr>
          <a:xfrm>
            <a:off x="7391402" y="4585086"/>
            <a:ext cx="1600200" cy="44433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当我呼求</a:t>
            </a:r>
            <a:endParaRPr sz="2400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21FFA8E-6C45-42F8-82C9-C63DA0BEC2CB}"/>
              </a:ext>
            </a:extLst>
          </p:cNvPr>
          <p:cNvSpPr/>
          <p:nvPr/>
        </p:nvSpPr>
        <p:spPr>
          <a:xfrm>
            <a:off x="1061611" y="3823499"/>
            <a:ext cx="6781800" cy="6463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of me struggles, every weakness every fall,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the marks of the Lord's grace they'll become.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4D7D0F-B799-4F36-B195-4BE31133C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29" y="1257948"/>
            <a:ext cx="7474344" cy="2627604"/>
          </a:xfrm>
          <a:prstGeom prst="rect">
            <a:avLst/>
          </a:prstGeom>
        </p:spPr>
      </p:pic>
      <p:sp>
        <p:nvSpPr>
          <p:cNvPr id="6" name="Google Shape;214;p29">
            <a:extLst>
              <a:ext uri="{FF2B5EF4-FFF2-40B4-BE49-F238E27FC236}">
                <a16:creationId xmlns="" xmlns:a16="http://schemas.microsoft.com/office/drawing/2014/main" id="{50E894EE-2FB4-4E96-9A44-CDBC7EDA1B62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8" name="Google Shape;223;p29">
            <a:extLst>
              <a:ext uri="{FF2B5EF4-FFF2-40B4-BE49-F238E27FC236}">
                <a16:creationId xmlns="" xmlns:a16="http://schemas.microsoft.com/office/drawing/2014/main" id="{BD83FECC-2DCC-45B1-907C-3EAAEE4BC30A}"/>
              </a:ext>
            </a:extLst>
          </p:cNvPr>
          <p:cNvSpPr/>
          <p:nvPr/>
        </p:nvSpPr>
        <p:spPr>
          <a:xfrm rot="1652974" flipH="1">
            <a:off x="-214620" y="240577"/>
            <a:ext cx="1351775" cy="1270549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9" name="Google Shape;228;p29">
            <a:extLst>
              <a:ext uri="{FF2B5EF4-FFF2-40B4-BE49-F238E27FC236}">
                <a16:creationId xmlns="" xmlns:a16="http://schemas.microsoft.com/office/drawing/2014/main" id="{3E4E86A1-1E58-4E34-8F97-BB3301E421C8}"/>
              </a:ext>
            </a:extLst>
          </p:cNvPr>
          <p:cNvSpPr/>
          <p:nvPr/>
        </p:nvSpPr>
        <p:spPr>
          <a:xfrm rot="1642622">
            <a:off x="8404344" y="572915"/>
            <a:ext cx="305321" cy="300187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916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95FECBE-D473-41A2-A842-C24472699D36}"/>
              </a:ext>
            </a:extLst>
          </p:cNvPr>
          <p:cNvSpPr txBox="1"/>
          <p:nvPr/>
        </p:nvSpPr>
        <p:spPr>
          <a:xfrm>
            <a:off x="7498237" y="4585086"/>
            <a:ext cx="1600200" cy="44433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走过的路</a:t>
            </a:r>
            <a:endParaRPr lang="en-US" altLang="zh-TW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宋体"/>
              <a:ea typeface="宋体" pitchFamily="2" charset="-122"/>
              <a:cs typeface="Arial" charset="0"/>
            </a:endParaRPr>
          </a:p>
        </p:txBody>
      </p:sp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25925" y="4585086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altLang="zh-TW" sz="2000" dirty="0">
                <a:solidFill>
                  <a:srgbClr val="EEECE1"/>
                </a:solidFill>
                <a:latin typeface="Arial Narrow" panose="020B0606020202030204" pitchFamily="34" charset="0"/>
                <a:ea typeface="宋体" pitchFamily="2" charset="-122"/>
                <a:cs typeface="Arial" panose="020B0604020202020204" pitchFamily="34" charset="0"/>
              </a:rPr>
              <a:t>5-Chorus 1a</a:t>
            </a: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39584C9-3059-46BB-A761-25F0D37B5657}"/>
              </a:ext>
            </a:extLst>
          </p:cNvPr>
          <p:cNvSpPr/>
          <p:nvPr/>
        </p:nvSpPr>
        <p:spPr>
          <a:xfrm>
            <a:off x="845588" y="3952615"/>
            <a:ext cx="5769769" cy="5847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Each time I call, Jesus hears my every prayer,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just one in crowds, yet He cares for all of my needs!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159488C-6A12-4571-9862-7AC4DBF64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92" y="1190889"/>
            <a:ext cx="7693820" cy="2761727"/>
          </a:xfrm>
          <a:prstGeom prst="rect">
            <a:avLst/>
          </a:prstGeom>
        </p:spPr>
      </p:pic>
      <p:sp>
        <p:nvSpPr>
          <p:cNvPr id="6" name="Google Shape;214;p29">
            <a:extLst>
              <a:ext uri="{FF2B5EF4-FFF2-40B4-BE49-F238E27FC236}">
                <a16:creationId xmlns="" xmlns:a16="http://schemas.microsoft.com/office/drawing/2014/main" id="{3053C83E-C2B0-4CD6-8987-6867A6B9336A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7" name="Google Shape;223;p29">
            <a:extLst>
              <a:ext uri="{FF2B5EF4-FFF2-40B4-BE49-F238E27FC236}">
                <a16:creationId xmlns="" xmlns:a16="http://schemas.microsoft.com/office/drawing/2014/main" id="{797F5A43-F82F-4AD3-A62A-E15A6FFCA553}"/>
              </a:ext>
            </a:extLst>
          </p:cNvPr>
          <p:cNvSpPr/>
          <p:nvPr/>
        </p:nvSpPr>
        <p:spPr>
          <a:xfrm rot="1652974" flipH="1">
            <a:off x="-214620" y="240577"/>
            <a:ext cx="1351775" cy="1270549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9" name="Google Shape;228;p29">
            <a:extLst>
              <a:ext uri="{FF2B5EF4-FFF2-40B4-BE49-F238E27FC236}">
                <a16:creationId xmlns="" xmlns:a16="http://schemas.microsoft.com/office/drawing/2014/main" id="{D23C96AA-7D55-4137-ACFA-77CFD70E3BCC}"/>
              </a:ext>
            </a:extLst>
          </p:cNvPr>
          <p:cNvSpPr/>
          <p:nvPr/>
        </p:nvSpPr>
        <p:spPr>
          <a:xfrm rot="1642622">
            <a:off x="8404344" y="572915"/>
            <a:ext cx="305321" cy="300187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060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152402" y="4464648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73" fontAlgn="base">
              <a:defRPr/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0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6-Chorus 1b</a:t>
            </a:r>
            <a:endParaRPr lang="en-US" sz="1125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EBBD2BA-2EEB-426F-822E-4AD0D9BCD948}"/>
              </a:ext>
            </a:extLst>
          </p:cNvPr>
          <p:cNvSpPr/>
          <p:nvPr/>
        </p:nvSpPr>
        <p:spPr>
          <a:xfrm>
            <a:off x="1439652" y="3903051"/>
            <a:ext cx="5562600" cy="584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I've been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through,there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were laughter and tears,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they all bear the marks of the Lord's grace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.</a:t>
            </a:r>
            <a:endParaRPr lang="en-US" sz="1200" dirty="0">
              <a:solidFill>
                <a:prstClr val="black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5766F3F-446D-401A-B714-E50ED6B5C3BE}"/>
              </a:ext>
            </a:extLst>
          </p:cNvPr>
          <p:cNvSpPr txBox="1"/>
          <p:nvPr/>
        </p:nvSpPr>
        <p:spPr>
          <a:xfrm>
            <a:off x="7498237" y="4585086"/>
            <a:ext cx="1600200" cy="44433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在风雨中</a:t>
            </a:r>
            <a:endParaRPr lang="en-US" altLang="zh-TW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宋体"/>
              <a:ea typeface="宋体" pitchFamily="2" charset="-122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F39DA5E-C313-426B-B53D-028ADB0A3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586" y="1181743"/>
            <a:ext cx="6620831" cy="2780018"/>
          </a:xfrm>
          <a:prstGeom prst="rect">
            <a:avLst/>
          </a:prstGeom>
        </p:spPr>
      </p:pic>
      <p:sp>
        <p:nvSpPr>
          <p:cNvPr id="6" name="Google Shape;214;p29">
            <a:extLst>
              <a:ext uri="{FF2B5EF4-FFF2-40B4-BE49-F238E27FC236}">
                <a16:creationId xmlns="" xmlns:a16="http://schemas.microsoft.com/office/drawing/2014/main" id="{54C998B1-ACD8-41CE-B3D7-B1BE33FC55CE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7" name="Google Shape;223;p29">
            <a:extLst>
              <a:ext uri="{FF2B5EF4-FFF2-40B4-BE49-F238E27FC236}">
                <a16:creationId xmlns="" xmlns:a16="http://schemas.microsoft.com/office/drawing/2014/main" id="{44424944-654E-4495-8365-D23A574C8F71}"/>
              </a:ext>
            </a:extLst>
          </p:cNvPr>
          <p:cNvSpPr/>
          <p:nvPr/>
        </p:nvSpPr>
        <p:spPr>
          <a:xfrm rot="1652974" flipH="1">
            <a:off x="-214620" y="240577"/>
            <a:ext cx="1351775" cy="1270549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9" name="Google Shape;228;p29">
            <a:extLst>
              <a:ext uri="{FF2B5EF4-FFF2-40B4-BE49-F238E27FC236}">
                <a16:creationId xmlns="" xmlns:a16="http://schemas.microsoft.com/office/drawing/2014/main" id="{E7153DA6-A6EB-42B1-9E74-153240D6729D}"/>
              </a:ext>
            </a:extLst>
          </p:cNvPr>
          <p:cNvSpPr/>
          <p:nvPr/>
        </p:nvSpPr>
        <p:spPr>
          <a:xfrm rot="1642622">
            <a:off x="8404344" y="572915"/>
            <a:ext cx="305321" cy="300187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923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1571" y="4583909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0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7-Chorus.2a</a:t>
            </a:r>
            <a:endParaRPr lang="en-US" altLang="zh-TW" sz="1800" b="1" dirty="0">
              <a:solidFill>
                <a:srgbClr val="DBA901"/>
              </a:solidFill>
              <a:latin typeface="宋体" panose="02010600030101010101" pitchFamily="2" charset="-122"/>
              <a:ea typeface="宋体" pitchFamily="2" charset="-122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09756" y="4597967"/>
            <a:ext cx="1558044" cy="559594"/>
          </a:xfrm>
          <a:prstGeom prst="rect">
            <a:avLst/>
          </a:prstGeom>
          <a:noFill/>
        </p:spPr>
        <p:txBody>
          <a:bodyPr wrap="square"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走过的路</a:t>
            </a:r>
            <a:endParaRPr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8417FD7-D5ED-4C22-9E6C-1B5D01C96CA2}"/>
              </a:ext>
            </a:extLst>
          </p:cNvPr>
          <p:cNvSpPr/>
          <p:nvPr/>
        </p:nvSpPr>
        <p:spPr>
          <a:xfrm>
            <a:off x="1066800" y="3916765"/>
            <a:ext cx="4876800" cy="584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In every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storm,Jesus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tightly holds me by Him.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I truly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know,He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forever is my stronghold.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B4B6139-AD25-4C55-A745-0260AF8F9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168" y="1178696"/>
            <a:ext cx="7431668" cy="2786113"/>
          </a:xfrm>
          <a:prstGeom prst="rect">
            <a:avLst/>
          </a:prstGeom>
        </p:spPr>
      </p:pic>
      <p:sp>
        <p:nvSpPr>
          <p:cNvPr id="6" name="Google Shape;214;p29">
            <a:extLst>
              <a:ext uri="{FF2B5EF4-FFF2-40B4-BE49-F238E27FC236}">
                <a16:creationId xmlns="" xmlns:a16="http://schemas.microsoft.com/office/drawing/2014/main" id="{3B93E3E6-9C10-4046-AD13-E4A767390474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7" name="Google Shape;223;p29">
            <a:extLst>
              <a:ext uri="{FF2B5EF4-FFF2-40B4-BE49-F238E27FC236}">
                <a16:creationId xmlns="" xmlns:a16="http://schemas.microsoft.com/office/drawing/2014/main" id="{6A5E60DA-A701-4763-B3D3-917A0E673201}"/>
              </a:ext>
            </a:extLst>
          </p:cNvPr>
          <p:cNvSpPr/>
          <p:nvPr/>
        </p:nvSpPr>
        <p:spPr>
          <a:xfrm rot="1652974" flipH="1">
            <a:off x="-214620" y="240577"/>
            <a:ext cx="1351775" cy="1270549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8" name="Google Shape;228;p29">
            <a:extLst>
              <a:ext uri="{FF2B5EF4-FFF2-40B4-BE49-F238E27FC236}">
                <a16:creationId xmlns="" xmlns:a16="http://schemas.microsoft.com/office/drawing/2014/main" id="{9A38E5AE-8321-443A-9E4D-B858978819CD}"/>
              </a:ext>
            </a:extLst>
          </p:cNvPr>
          <p:cNvSpPr/>
          <p:nvPr/>
        </p:nvSpPr>
        <p:spPr>
          <a:xfrm rot="1642622">
            <a:off x="8404344" y="572915"/>
            <a:ext cx="305321" cy="300187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906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2" y="4550718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0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8-Chorus.2b</a:t>
            </a: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</a:t>
            </a:r>
            <a:endParaRPr lang="en-US" altLang="zh-TW" sz="1800" b="1" dirty="0">
              <a:solidFill>
                <a:srgbClr val="DBA901"/>
              </a:solidFill>
              <a:latin typeface="宋体" panose="02010600030101010101" pitchFamily="2" charset="-122"/>
              <a:ea typeface="宋体" pitchFamily="2" charset="-122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6765134" y="67641"/>
            <a:ext cx="2231231" cy="39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词 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????"/>
                <a:cs typeface="Arial" panose="020B0604020202020204" pitchFamily="34" charset="0"/>
              </a:rPr>
              <a:t>Lyrics: </a:t>
            </a:r>
            <a:r>
              <a:rPr lang="zh-TW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曲 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Composer: </a:t>
            </a:r>
          </a:p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 err="1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盛晓玫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Amy Sand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3519" y="4542309"/>
            <a:ext cx="1862844" cy="534518"/>
          </a:xfrm>
          <a:prstGeom prst="rect">
            <a:avLst/>
          </a:prstGeom>
          <a:noFill/>
        </p:spPr>
        <p:txBody>
          <a:bodyPr wrap="square"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站在大海边</a:t>
            </a:r>
            <a:endParaRPr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E920F15-C276-42CE-BB66-0B56FA318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" y="141535"/>
            <a:ext cx="2231231" cy="260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ct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350" dirty="0" err="1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泥土音乐</a:t>
            </a:r>
            <a:r>
              <a:rPr lang="en-US" altLang="en-US" sz="1350" dirty="0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Clay Music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8BD28D8-E193-4D54-84EC-E127DADDA1A5}"/>
              </a:ext>
            </a:extLst>
          </p:cNvPr>
          <p:cNvSpPr/>
          <p:nvPr/>
        </p:nvSpPr>
        <p:spPr>
          <a:xfrm>
            <a:off x="1763688" y="3880888"/>
            <a:ext cx="4572000" cy="584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I've been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through,be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it laughter or tears,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will bear the marks of the Lord's grace.</a:t>
            </a:r>
            <a:endParaRPr lang="en-US" sz="1200" dirty="0">
              <a:solidFill>
                <a:prstClr val="black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5EBDDA1-8EEF-4DE0-9296-DFD63F4A1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503" y="1123952"/>
            <a:ext cx="6504996" cy="2749535"/>
          </a:xfrm>
          <a:prstGeom prst="rect">
            <a:avLst/>
          </a:prstGeom>
        </p:spPr>
      </p:pic>
      <p:sp>
        <p:nvSpPr>
          <p:cNvPr id="8" name="Google Shape;214;p29">
            <a:extLst>
              <a:ext uri="{FF2B5EF4-FFF2-40B4-BE49-F238E27FC236}">
                <a16:creationId xmlns="" xmlns:a16="http://schemas.microsoft.com/office/drawing/2014/main" id="{7D42C49A-D14B-4613-98D8-2250604DAAD1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 dirty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9" name="Google Shape;223;p29">
            <a:extLst>
              <a:ext uri="{FF2B5EF4-FFF2-40B4-BE49-F238E27FC236}">
                <a16:creationId xmlns="" xmlns:a16="http://schemas.microsoft.com/office/drawing/2014/main" id="{F6316863-48F2-47E4-BFC2-8DD508A04BF1}"/>
              </a:ext>
            </a:extLst>
          </p:cNvPr>
          <p:cNvSpPr/>
          <p:nvPr/>
        </p:nvSpPr>
        <p:spPr>
          <a:xfrm rot="1652974" flipH="1">
            <a:off x="-214620" y="240577"/>
            <a:ext cx="1351775" cy="1270549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10" name="Google Shape;228;p29">
            <a:extLst>
              <a:ext uri="{FF2B5EF4-FFF2-40B4-BE49-F238E27FC236}">
                <a16:creationId xmlns="" xmlns:a16="http://schemas.microsoft.com/office/drawing/2014/main" id="{FCA2AB4D-6B0A-4A13-B002-7526DF0B7F9E}"/>
              </a:ext>
            </a:extLst>
          </p:cNvPr>
          <p:cNvSpPr/>
          <p:nvPr/>
        </p:nvSpPr>
        <p:spPr>
          <a:xfrm rot="1642622">
            <a:off x="8404344" y="572915"/>
            <a:ext cx="305321" cy="300187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824" y="2642158"/>
            <a:ext cx="1979848" cy="8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36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34814" y="4355117"/>
            <a:ext cx="5000625" cy="788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</a:t>
            </a:r>
            <a:r>
              <a:rPr lang="en-US" sz="24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 1-Verse.1a</a:t>
            </a:r>
            <a:endParaRPr lang="en-US" altLang="en-US" sz="2800" b="1" dirty="0">
              <a:solidFill>
                <a:srgbClr val="DBA901"/>
              </a:solidFill>
              <a:latin typeface="宋体" panose="02010600030101010101" pitchFamily="2" charset="-122"/>
              <a:ea typeface="宋体" pitchFamily="2" charset="-122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DBA901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6203402" y="135790"/>
            <a:ext cx="2764632" cy="54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词 Lyrics: 曲 Composer: </a:t>
            </a:r>
          </a:p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 err="1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盛晓玫</a:t>
            </a:r>
            <a:r>
              <a:rPr lang="en-US" altLang="en-US" sz="14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Amy Sand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64677" y="4639476"/>
            <a:ext cx="1828800" cy="368236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浩瀚的宇宙</a:t>
            </a:r>
            <a:endParaRPr sz="2400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sp>
        <p:nvSpPr>
          <p:cNvPr id="19462" name="TextBox 5"/>
          <p:cNvSpPr txBox="1">
            <a:spLocks noChangeArrowheads="1"/>
          </p:cNvSpPr>
          <p:nvPr/>
        </p:nvSpPr>
        <p:spPr bwMode="auto">
          <a:xfrm>
            <a:off x="175970" y="135792"/>
            <a:ext cx="2033832" cy="259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ct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350" dirty="0" err="1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泥土音乐</a:t>
            </a:r>
            <a:r>
              <a:rPr lang="en-US" altLang="en-US" sz="1350" dirty="0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Clay Music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704592C-8DCA-4A8D-B5B5-8C54D7EC3DFD}"/>
              </a:ext>
            </a:extLst>
          </p:cNvPr>
          <p:cNvSpPr/>
          <p:nvPr/>
        </p:nvSpPr>
        <p:spPr>
          <a:xfrm>
            <a:off x="1205039" y="3769522"/>
            <a:ext cx="6733925" cy="6463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Mangal" panose="02040503050203030202" pitchFamily="18" charset="0"/>
              </a:rPr>
              <a:t>By the ocean's shores, there I saw how truly small I am;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Mangal" panose="02040503050203030202" pitchFamily="18" charset="0"/>
              </a:rPr>
              <a:t>on the highest mount’, there I saw how high's the sky!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EE3D2ED-82FE-4BCB-A5F3-E3692A845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30" y="1334155"/>
            <a:ext cx="8004743" cy="247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9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574" y="1221600"/>
            <a:ext cx="7406640" cy="2430270"/>
          </a:xfrm>
        </p:spPr>
        <p:txBody>
          <a:bodyPr/>
          <a:lstStyle/>
          <a:p>
            <a:pPr marL="308598" indent="-308598" eaLnBrk="1" hangingPunct="1">
              <a:lnSpc>
                <a:spcPct val="150000"/>
              </a:lnSpc>
              <a:spcBef>
                <a:spcPct val="10000"/>
              </a:spcBef>
              <a:defRPr/>
            </a:pPr>
            <a:r>
              <a:rPr lang="en-US" altLang="zh-TW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8/29 </a:t>
            </a:r>
            <a:r>
              <a:rPr lang="zh-TW" altLang="en-US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福音聚会</a:t>
            </a:r>
            <a:r>
              <a:rPr lang="en-US" altLang="zh-TW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/>
            </a:r>
            <a:br>
              <a:rPr lang="en-US" altLang="zh-TW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lang="en-US" altLang="zh-TW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/>
            </a:r>
            <a:br>
              <a:rPr lang="en-US" altLang="zh-TW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lang="zh-TW" altLang="en-US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诗歌敬拜</a:t>
            </a:r>
            <a:endParaRPr lang="en-US" sz="396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070354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76202" y="4474547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 b="1" dirty="0" err="1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</a:t>
            </a:r>
            <a:r>
              <a:rPr lang="en-US" sz="24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 2-Verse.1b</a:t>
            </a:r>
            <a:endParaRPr lang="en-US" altLang="en-US" sz="1800" b="1" dirty="0">
              <a:solidFill>
                <a:srgbClr val="DBA901"/>
              </a:solidFill>
              <a:latin typeface="宋体" panose="02010600030101010101" pitchFamily="2" charset="-122"/>
              <a:ea typeface="宋体" pitchFamily="2" charset="-122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62801" y="4629152"/>
            <a:ext cx="1905002" cy="40498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夜空的星星</a:t>
            </a:r>
            <a:endParaRPr sz="2400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8378BA7-00DA-47C8-B1D9-B15CE581A6E6}"/>
              </a:ext>
            </a:extLst>
          </p:cNvPr>
          <p:cNvSpPr/>
          <p:nvPr/>
        </p:nvSpPr>
        <p:spPr>
          <a:xfrm>
            <a:off x="814264" y="3828215"/>
            <a:ext cx="7515476" cy="6463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In this great universe, insignificant I am!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Just as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dust,who's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passing no one does care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.</a:t>
            </a:r>
            <a:endParaRPr lang="en-US" sz="1200" dirty="0">
              <a:solidFill>
                <a:prstClr val="black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F58DD14-F44F-426B-8E27-2F9BC4C70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209" y="1270143"/>
            <a:ext cx="7931583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3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76202" y="4463544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4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3-Verse.2a</a:t>
            </a:r>
            <a:endParaRPr lang="en-US" altLang="en-US" sz="3000" b="1" dirty="0">
              <a:solidFill>
                <a:srgbClr val="DBA901"/>
              </a:solidFill>
              <a:latin typeface="宋体" panose="02010600030101010101" pitchFamily="2" charset="-122"/>
              <a:ea typeface="????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1431A8C-73A3-47EF-AEAB-091980650172}"/>
              </a:ext>
            </a:extLst>
          </p:cNvPr>
          <p:cNvSpPr/>
          <p:nvPr/>
        </p:nvSpPr>
        <p:spPr>
          <a:xfrm>
            <a:off x="663805" y="3818237"/>
            <a:ext cx="7772400" cy="6463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Sparkling stars at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night,they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seemingly gently smile at me,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softly telling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me,the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Lord has seen everything.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307A325-0DD8-46E4-91E0-4B597AF1C32D}"/>
              </a:ext>
            </a:extLst>
          </p:cNvPr>
          <p:cNvSpPr txBox="1"/>
          <p:nvPr/>
        </p:nvSpPr>
        <p:spPr>
          <a:xfrm>
            <a:off x="6398637" y="4578799"/>
            <a:ext cx="2037569" cy="44433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我所有</a:t>
            </a:r>
            <a:endParaRPr sz="2400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1169D21-CB56-4B50-84D4-0EE362F29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52" y="1376831"/>
            <a:ext cx="7901101" cy="238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2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14;p29">
            <a:extLst>
              <a:ext uri="{FF2B5EF4-FFF2-40B4-BE49-F238E27FC236}">
                <a16:creationId xmlns="" xmlns:a16="http://schemas.microsoft.com/office/drawing/2014/main" id="{0C7C8059-B004-4B43-9363-5963D857CB2E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33781" y="4469829"/>
            <a:ext cx="3166622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4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4-Verse.2b</a:t>
            </a:r>
            <a:endParaRPr lang="en-US" altLang="en-US" sz="3000" b="1" dirty="0">
              <a:solidFill>
                <a:srgbClr val="DBA901"/>
              </a:solidFill>
              <a:latin typeface="宋体" panose="02010600030101010101" pitchFamily="2" charset="-122"/>
              <a:ea typeface="????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9E6F403-4B3E-4F2D-92D1-BC83B09ABFE3}"/>
              </a:ext>
            </a:extLst>
          </p:cNvPr>
          <p:cNvSpPr txBox="1"/>
          <p:nvPr/>
        </p:nvSpPr>
        <p:spPr>
          <a:xfrm>
            <a:off x="7391402" y="4585086"/>
            <a:ext cx="1600200" cy="44433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当我呼求</a:t>
            </a:r>
            <a:endParaRPr sz="2400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21FFA8E-6C45-42F8-82C9-C63DA0BEC2CB}"/>
              </a:ext>
            </a:extLst>
          </p:cNvPr>
          <p:cNvSpPr/>
          <p:nvPr/>
        </p:nvSpPr>
        <p:spPr>
          <a:xfrm>
            <a:off x="1061611" y="3823499"/>
            <a:ext cx="6781800" cy="6463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of me struggles, every weakness every fall,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the marks of the Lord's grace they'll become.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4D7D0F-B799-4F36-B195-4BE31133C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29" y="1257948"/>
            <a:ext cx="7474344" cy="2627604"/>
          </a:xfrm>
          <a:prstGeom prst="rect">
            <a:avLst/>
          </a:prstGeom>
        </p:spPr>
      </p:pic>
      <p:sp>
        <p:nvSpPr>
          <p:cNvPr id="11" name="Google Shape;223;p29">
            <a:extLst>
              <a:ext uri="{FF2B5EF4-FFF2-40B4-BE49-F238E27FC236}">
                <a16:creationId xmlns="" xmlns:a16="http://schemas.microsoft.com/office/drawing/2014/main" id="{5C49976B-CFB7-4FA3-B2D8-793CF285A4E2}"/>
              </a:ext>
            </a:extLst>
          </p:cNvPr>
          <p:cNvSpPr/>
          <p:nvPr/>
        </p:nvSpPr>
        <p:spPr>
          <a:xfrm rot="1652974" flipH="1">
            <a:off x="-214620" y="240577"/>
            <a:ext cx="1351775" cy="1270549"/>
          </a:xfrm>
          <a:prstGeom prst="hear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12" name="Google Shape;228;p29">
            <a:extLst>
              <a:ext uri="{FF2B5EF4-FFF2-40B4-BE49-F238E27FC236}">
                <a16:creationId xmlns="" xmlns:a16="http://schemas.microsoft.com/office/drawing/2014/main" id="{07419213-E66E-45DC-A21F-211E6E349FB0}"/>
              </a:ext>
            </a:extLst>
          </p:cNvPr>
          <p:cNvSpPr/>
          <p:nvPr/>
        </p:nvSpPr>
        <p:spPr>
          <a:xfrm rot="1642622">
            <a:off x="8404344" y="572915"/>
            <a:ext cx="305321" cy="300187"/>
          </a:xfrm>
          <a:prstGeom prst="hear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28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95FECBE-D473-41A2-A842-C24472699D36}"/>
              </a:ext>
            </a:extLst>
          </p:cNvPr>
          <p:cNvSpPr txBox="1"/>
          <p:nvPr/>
        </p:nvSpPr>
        <p:spPr>
          <a:xfrm>
            <a:off x="7498237" y="4585086"/>
            <a:ext cx="1600200" cy="44433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走过的路</a:t>
            </a:r>
            <a:endParaRPr lang="en-US" altLang="zh-TW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宋体"/>
              <a:ea typeface="宋体" pitchFamily="2" charset="-122"/>
              <a:cs typeface="Arial" charset="0"/>
            </a:endParaRPr>
          </a:p>
        </p:txBody>
      </p:sp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25925" y="4585086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altLang="zh-TW" sz="2000" dirty="0">
                <a:solidFill>
                  <a:srgbClr val="EEECE1"/>
                </a:solidFill>
                <a:latin typeface="Arial Narrow" panose="020B0606020202030204" pitchFamily="34" charset="0"/>
                <a:ea typeface="宋体" pitchFamily="2" charset="-122"/>
                <a:cs typeface="Arial" panose="020B0604020202020204" pitchFamily="34" charset="0"/>
              </a:rPr>
              <a:t>5-Chorus 1a</a:t>
            </a: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39584C9-3059-46BB-A761-25F0D37B5657}"/>
              </a:ext>
            </a:extLst>
          </p:cNvPr>
          <p:cNvSpPr/>
          <p:nvPr/>
        </p:nvSpPr>
        <p:spPr>
          <a:xfrm>
            <a:off x="845588" y="3952615"/>
            <a:ext cx="5769769" cy="5847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Each time I call, Jesus hears my every prayer,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just one in crowds, yet He cares for all of my needs!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159488C-6A12-4571-9862-7AC4DBF64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92" y="1190889"/>
            <a:ext cx="7693820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6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152402" y="4464648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73" fontAlgn="base">
              <a:defRPr/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0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6-Chorus 1b</a:t>
            </a:r>
            <a:endParaRPr lang="en-US" sz="1125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EBBD2BA-2EEB-426F-822E-4AD0D9BCD948}"/>
              </a:ext>
            </a:extLst>
          </p:cNvPr>
          <p:cNvSpPr/>
          <p:nvPr/>
        </p:nvSpPr>
        <p:spPr>
          <a:xfrm>
            <a:off x="1439652" y="3903052"/>
            <a:ext cx="5562600" cy="584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I've been through, there were laughter and tears,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they all bear the marks of the Lord's grace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.</a:t>
            </a:r>
            <a:endParaRPr lang="en-US" sz="1200" dirty="0">
              <a:solidFill>
                <a:prstClr val="black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5766F3F-446D-401A-B714-E50ED6B5C3BE}"/>
              </a:ext>
            </a:extLst>
          </p:cNvPr>
          <p:cNvSpPr txBox="1"/>
          <p:nvPr/>
        </p:nvSpPr>
        <p:spPr>
          <a:xfrm>
            <a:off x="7498237" y="4585086"/>
            <a:ext cx="1600200" cy="44433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在风雨中</a:t>
            </a:r>
            <a:endParaRPr lang="en-US" altLang="zh-TW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宋体"/>
              <a:ea typeface="宋体" pitchFamily="2" charset="-122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F39DA5E-C313-426B-B53D-028ADB0A3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586" y="1181743"/>
            <a:ext cx="6620831" cy="2780018"/>
          </a:xfrm>
          <a:prstGeom prst="rect">
            <a:avLst/>
          </a:prstGeom>
        </p:spPr>
      </p:pic>
      <p:sp>
        <p:nvSpPr>
          <p:cNvPr id="6" name="Google Shape;214;p29">
            <a:extLst>
              <a:ext uri="{FF2B5EF4-FFF2-40B4-BE49-F238E27FC236}">
                <a16:creationId xmlns="" xmlns:a16="http://schemas.microsoft.com/office/drawing/2014/main" id="{CE44F2C7-8521-46AD-A0E0-F95340FA31EC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7" name="Google Shape;223;p29">
            <a:extLst>
              <a:ext uri="{FF2B5EF4-FFF2-40B4-BE49-F238E27FC236}">
                <a16:creationId xmlns="" xmlns:a16="http://schemas.microsoft.com/office/drawing/2014/main" id="{A8C17B4C-62E2-41E1-B594-E43AB8C8BEA4}"/>
              </a:ext>
            </a:extLst>
          </p:cNvPr>
          <p:cNvSpPr/>
          <p:nvPr/>
        </p:nvSpPr>
        <p:spPr>
          <a:xfrm rot="1652974" flipH="1">
            <a:off x="-214620" y="240577"/>
            <a:ext cx="1351775" cy="1270549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9" name="Google Shape;228;p29">
            <a:extLst>
              <a:ext uri="{FF2B5EF4-FFF2-40B4-BE49-F238E27FC236}">
                <a16:creationId xmlns="" xmlns:a16="http://schemas.microsoft.com/office/drawing/2014/main" id="{5600228B-BAF5-4729-ACFE-B4B7CCA7EA9A}"/>
              </a:ext>
            </a:extLst>
          </p:cNvPr>
          <p:cNvSpPr/>
          <p:nvPr/>
        </p:nvSpPr>
        <p:spPr>
          <a:xfrm rot="1642622">
            <a:off x="8404344" y="572915"/>
            <a:ext cx="305321" cy="300187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36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1571" y="4583909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0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7-Chorus.2a</a:t>
            </a:r>
            <a:endParaRPr lang="en-US" altLang="zh-TW" sz="1800" b="1" dirty="0">
              <a:solidFill>
                <a:srgbClr val="DBA901"/>
              </a:solidFill>
              <a:latin typeface="宋体" panose="02010600030101010101" pitchFamily="2" charset="-122"/>
              <a:ea typeface="宋体" pitchFamily="2" charset="-122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09756" y="4597967"/>
            <a:ext cx="1558044" cy="559594"/>
          </a:xfrm>
          <a:prstGeom prst="rect">
            <a:avLst/>
          </a:prstGeom>
          <a:noFill/>
        </p:spPr>
        <p:txBody>
          <a:bodyPr wrap="square"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走过的路</a:t>
            </a:r>
            <a:endParaRPr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8417FD7-D5ED-4C22-9E6C-1B5D01C96CA2}"/>
              </a:ext>
            </a:extLst>
          </p:cNvPr>
          <p:cNvSpPr/>
          <p:nvPr/>
        </p:nvSpPr>
        <p:spPr>
          <a:xfrm>
            <a:off x="1066800" y="3916765"/>
            <a:ext cx="4876800" cy="584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In every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storm,Jesus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tightly holds me by Him.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I truly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know,He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forever is my stronghold.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B4B6139-AD25-4C55-A745-0260AF8F9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168" y="1178696"/>
            <a:ext cx="7431668" cy="2786113"/>
          </a:xfrm>
          <a:prstGeom prst="rect">
            <a:avLst/>
          </a:prstGeom>
        </p:spPr>
      </p:pic>
      <p:sp>
        <p:nvSpPr>
          <p:cNvPr id="6" name="Freeform 6">
            <a:extLst>
              <a:ext uri="{FF2B5EF4-FFF2-40B4-BE49-F238E27FC236}">
                <a16:creationId xmlns="" xmlns:a16="http://schemas.microsoft.com/office/drawing/2014/main" id="{1746A57C-E3C1-412D-82FE-C77AE7A9842F}"/>
              </a:ext>
            </a:extLst>
          </p:cNvPr>
          <p:cNvSpPr>
            <a:spLocks noChangeAspect="1"/>
          </p:cNvSpPr>
          <p:nvPr/>
        </p:nvSpPr>
        <p:spPr>
          <a:xfrm>
            <a:off x="2249744" y="-1172316"/>
            <a:ext cx="4359443" cy="3186354"/>
          </a:xfrm>
          <a:custGeom>
            <a:avLst/>
            <a:gdLst/>
            <a:ahLst/>
            <a:cxnLst/>
            <a:rect l="l" t="t" r="r" b="b"/>
            <a:pathLst>
              <a:path w="1379297" h="1008140">
                <a:moveTo>
                  <a:pt x="0" y="0"/>
                </a:moveTo>
                <a:lnTo>
                  <a:pt x="1379296" y="0"/>
                </a:lnTo>
                <a:lnTo>
                  <a:pt x="1379296" y="1008140"/>
                </a:lnTo>
                <a:lnTo>
                  <a:pt x="0" y="100814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57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65997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214;p29">
            <a:extLst>
              <a:ext uri="{FF2B5EF4-FFF2-40B4-BE49-F238E27FC236}">
                <a16:creationId xmlns="" xmlns:a16="http://schemas.microsoft.com/office/drawing/2014/main" id="{5B96189F-4534-482F-81FC-C1FE004AD971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2" y="4550718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0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8-Chorus.2b</a:t>
            </a: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</a:t>
            </a:r>
            <a:endParaRPr lang="en-US" altLang="zh-TW" sz="1800" b="1" dirty="0">
              <a:solidFill>
                <a:srgbClr val="DBA901"/>
              </a:solidFill>
              <a:latin typeface="宋体" panose="02010600030101010101" pitchFamily="2" charset="-122"/>
              <a:ea typeface="宋体" pitchFamily="2" charset="-122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6765134" y="67641"/>
            <a:ext cx="2231231" cy="39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词 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????"/>
                <a:cs typeface="Arial" panose="020B0604020202020204" pitchFamily="34" charset="0"/>
              </a:rPr>
              <a:t>Lyrics: </a:t>
            </a:r>
            <a:r>
              <a:rPr lang="zh-TW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曲 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Composer: </a:t>
            </a:r>
          </a:p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 err="1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盛晓玫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Amy Sand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E920F15-C276-42CE-BB66-0B56FA318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" y="141535"/>
            <a:ext cx="2231231" cy="260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ct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350" dirty="0" err="1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泥土音乐</a:t>
            </a:r>
            <a:r>
              <a:rPr lang="en-US" altLang="en-US" sz="1350" dirty="0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Clay Music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8BD28D8-E193-4D54-84EC-E127DADDA1A5}"/>
              </a:ext>
            </a:extLst>
          </p:cNvPr>
          <p:cNvSpPr/>
          <p:nvPr/>
        </p:nvSpPr>
        <p:spPr>
          <a:xfrm>
            <a:off x="1763688" y="3880888"/>
            <a:ext cx="4572000" cy="584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I've been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through,be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it laughter or tears,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will bear the marks of the Lord's grace.</a:t>
            </a:r>
            <a:endParaRPr lang="en-US" sz="1200" dirty="0">
              <a:solidFill>
                <a:prstClr val="black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5EBDDA1-8EEF-4DE0-9296-DFD63F4A1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503" y="1123952"/>
            <a:ext cx="6504996" cy="2749535"/>
          </a:xfrm>
          <a:prstGeom prst="rect">
            <a:avLst/>
          </a:prstGeom>
        </p:spPr>
      </p:pic>
      <p:sp>
        <p:nvSpPr>
          <p:cNvPr id="74" name="Google Shape;223;p29">
            <a:extLst>
              <a:ext uri="{FF2B5EF4-FFF2-40B4-BE49-F238E27FC236}">
                <a16:creationId xmlns="" xmlns:a16="http://schemas.microsoft.com/office/drawing/2014/main" id="{41E0A215-654B-4F8B-B914-738238888471}"/>
              </a:ext>
            </a:extLst>
          </p:cNvPr>
          <p:cNvSpPr/>
          <p:nvPr/>
        </p:nvSpPr>
        <p:spPr>
          <a:xfrm rot="1652974" flipH="1">
            <a:off x="-214620" y="240577"/>
            <a:ext cx="1351775" cy="1270549"/>
          </a:xfrm>
          <a:prstGeom prst="hear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75" name="Google Shape;228;p29">
            <a:extLst>
              <a:ext uri="{FF2B5EF4-FFF2-40B4-BE49-F238E27FC236}">
                <a16:creationId xmlns="" xmlns:a16="http://schemas.microsoft.com/office/drawing/2014/main" id="{5F51C91E-83C5-43C4-B87A-4129ED4A6877}"/>
              </a:ext>
            </a:extLst>
          </p:cNvPr>
          <p:cNvSpPr/>
          <p:nvPr/>
        </p:nvSpPr>
        <p:spPr>
          <a:xfrm rot="1642622">
            <a:off x="8404344" y="572915"/>
            <a:ext cx="305321" cy="300187"/>
          </a:xfrm>
          <a:prstGeom prst="hear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9E6F403-4B3E-4F2D-92D1-BC83B09ABFE3}"/>
              </a:ext>
            </a:extLst>
          </p:cNvPr>
          <p:cNvSpPr txBox="1"/>
          <p:nvPr/>
        </p:nvSpPr>
        <p:spPr>
          <a:xfrm>
            <a:off x="7391402" y="4585086"/>
            <a:ext cx="1600200" cy="44433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当我呼求</a:t>
            </a:r>
            <a:endParaRPr sz="2400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86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95FECBE-D473-41A2-A842-C24472699D36}"/>
              </a:ext>
            </a:extLst>
          </p:cNvPr>
          <p:cNvSpPr txBox="1"/>
          <p:nvPr/>
        </p:nvSpPr>
        <p:spPr>
          <a:xfrm>
            <a:off x="7498237" y="4585086"/>
            <a:ext cx="1600200" cy="44433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走过的路</a:t>
            </a:r>
            <a:endParaRPr lang="en-US" altLang="zh-TW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宋体"/>
              <a:ea typeface="宋体" pitchFamily="2" charset="-122"/>
              <a:cs typeface="Arial" charset="0"/>
            </a:endParaRPr>
          </a:p>
        </p:txBody>
      </p:sp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25925" y="4585086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altLang="zh-TW" sz="2000" dirty="0">
                <a:solidFill>
                  <a:srgbClr val="EEECE1"/>
                </a:solidFill>
                <a:latin typeface="Arial Narrow" panose="020B0606020202030204" pitchFamily="34" charset="0"/>
                <a:ea typeface="宋体" pitchFamily="2" charset="-122"/>
                <a:cs typeface="Arial" panose="020B0604020202020204" pitchFamily="34" charset="0"/>
              </a:rPr>
              <a:t>5-Chorus 1a</a:t>
            </a: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39584C9-3059-46BB-A761-25F0D37B5657}"/>
              </a:ext>
            </a:extLst>
          </p:cNvPr>
          <p:cNvSpPr/>
          <p:nvPr/>
        </p:nvSpPr>
        <p:spPr>
          <a:xfrm>
            <a:off x="845588" y="3952615"/>
            <a:ext cx="5769769" cy="5847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Each time I call, Jesus hears my every prayer,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just one in crowds, yet He cares for all of my needs!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159488C-6A12-4571-9862-7AC4DBF64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92" y="1190889"/>
            <a:ext cx="7693820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152402" y="4464648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73" fontAlgn="base">
              <a:defRPr/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0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6-Chorus 1b</a:t>
            </a:r>
            <a:endParaRPr lang="en-US" sz="1125"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EBBD2BA-2EEB-426F-822E-4AD0D9BCD948}"/>
              </a:ext>
            </a:extLst>
          </p:cNvPr>
          <p:cNvSpPr/>
          <p:nvPr/>
        </p:nvSpPr>
        <p:spPr>
          <a:xfrm>
            <a:off x="1439652" y="3903052"/>
            <a:ext cx="5562600" cy="584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I've been through, there were laughter and tears,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they all bear the marks of the Lord's grace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.</a:t>
            </a:r>
            <a:endParaRPr lang="en-US" sz="1200" dirty="0">
              <a:solidFill>
                <a:prstClr val="black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5766F3F-446D-401A-B714-E50ED6B5C3BE}"/>
              </a:ext>
            </a:extLst>
          </p:cNvPr>
          <p:cNvSpPr txBox="1"/>
          <p:nvPr/>
        </p:nvSpPr>
        <p:spPr>
          <a:xfrm>
            <a:off x="7498237" y="4585086"/>
            <a:ext cx="1600200" cy="444338"/>
          </a:xfrm>
          <a:prstGeom prst="rect">
            <a:avLst/>
          </a:prstGeom>
          <a:noFill/>
        </p:spPr>
        <p:txBody>
          <a:bodyPr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在风雨中</a:t>
            </a:r>
            <a:endParaRPr lang="en-US" altLang="zh-TW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宋体"/>
              <a:ea typeface="宋体" pitchFamily="2" charset="-122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F39DA5E-C313-426B-B53D-028ADB0A3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586" y="1181743"/>
            <a:ext cx="6620831" cy="2780018"/>
          </a:xfrm>
          <a:prstGeom prst="rect">
            <a:avLst/>
          </a:prstGeom>
        </p:spPr>
      </p:pic>
      <p:sp>
        <p:nvSpPr>
          <p:cNvPr id="6" name="Google Shape;214;p29">
            <a:extLst>
              <a:ext uri="{FF2B5EF4-FFF2-40B4-BE49-F238E27FC236}">
                <a16:creationId xmlns="" xmlns:a16="http://schemas.microsoft.com/office/drawing/2014/main" id="{CE44F2C7-8521-46AD-A0E0-F95340FA31EC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7" name="Google Shape;223;p29">
            <a:extLst>
              <a:ext uri="{FF2B5EF4-FFF2-40B4-BE49-F238E27FC236}">
                <a16:creationId xmlns="" xmlns:a16="http://schemas.microsoft.com/office/drawing/2014/main" id="{A8C17B4C-62E2-41E1-B594-E43AB8C8BEA4}"/>
              </a:ext>
            </a:extLst>
          </p:cNvPr>
          <p:cNvSpPr/>
          <p:nvPr/>
        </p:nvSpPr>
        <p:spPr>
          <a:xfrm rot="1652974" flipH="1">
            <a:off x="-214620" y="240577"/>
            <a:ext cx="1351775" cy="1270549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9" name="Google Shape;228;p29">
            <a:extLst>
              <a:ext uri="{FF2B5EF4-FFF2-40B4-BE49-F238E27FC236}">
                <a16:creationId xmlns="" xmlns:a16="http://schemas.microsoft.com/office/drawing/2014/main" id="{5600228B-BAF5-4729-ACFE-B4B7CCA7EA9A}"/>
              </a:ext>
            </a:extLst>
          </p:cNvPr>
          <p:cNvSpPr/>
          <p:nvPr/>
        </p:nvSpPr>
        <p:spPr>
          <a:xfrm rot="1642622">
            <a:off x="8404344" y="572915"/>
            <a:ext cx="305321" cy="300187"/>
          </a:xfrm>
          <a:prstGeom prst="heart">
            <a:avLst/>
          </a:prstGeom>
          <a:solidFill>
            <a:srgbClr val="D3BA68">
              <a:alpha val="25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595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1571" y="4583909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0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7-Chorus.2a</a:t>
            </a:r>
            <a:endParaRPr lang="en-US" altLang="zh-TW" sz="1800" b="1" dirty="0">
              <a:solidFill>
                <a:srgbClr val="DBA901"/>
              </a:solidFill>
              <a:latin typeface="宋体" panose="02010600030101010101" pitchFamily="2" charset="-122"/>
              <a:ea typeface="宋体" pitchFamily="2" charset="-122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09756" y="4597967"/>
            <a:ext cx="1558044" cy="559594"/>
          </a:xfrm>
          <a:prstGeom prst="rect">
            <a:avLst/>
          </a:prstGeom>
          <a:noFill/>
        </p:spPr>
        <p:txBody>
          <a:bodyPr wrap="square"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走过的路</a:t>
            </a:r>
            <a:endParaRPr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8417FD7-D5ED-4C22-9E6C-1B5D01C96CA2}"/>
              </a:ext>
            </a:extLst>
          </p:cNvPr>
          <p:cNvSpPr/>
          <p:nvPr/>
        </p:nvSpPr>
        <p:spPr>
          <a:xfrm>
            <a:off x="1066800" y="3916765"/>
            <a:ext cx="4876800" cy="584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In every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storm,Jesus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tightly holds me by Him.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I truly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know,He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forever is my stronghold.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B4B6139-AD25-4C55-A745-0260AF8F9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168" y="1178696"/>
            <a:ext cx="7431668" cy="2786113"/>
          </a:xfrm>
          <a:prstGeom prst="rect">
            <a:avLst/>
          </a:prstGeom>
        </p:spPr>
      </p:pic>
      <p:sp>
        <p:nvSpPr>
          <p:cNvPr id="6" name="Freeform 6">
            <a:extLst>
              <a:ext uri="{FF2B5EF4-FFF2-40B4-BE49-F238E27FC236}">
                <a16:creationId xmlns="" xmlns:a16="http://schemas.microsoft.com/office/drawing/2014/main" id="{1746A57C-E3C1-412D-82FE-C77AE7A9842F}"/>
              </a:ext>
            </a:extLst>
          </p:cNvPr>
          <p:cNvSpPr>
            <a:spLocks noChangeAspect="1"/>
          </p:cNvSpPr>
          <p:nvPr/>
        </p:nvSpPr>
        <p:spPr>
          <a:xfrm>
            <a:off x="2249744" y="-1172316"/>
            <a:ext cx="4359443" cy="3186354"/>
          </a:xfrm>
          <a:custGeom>
            <a:avLst/>
            <a:gdLst/>
            <a:ahLst/>
            <a:cxnLst/>
            <a:rect l="l" t="t" r="r" b="b"/>
            <a:pathLst>
              <a:path w="1379297" h="1008140">
                <a:moveTo>
                  <a:pt x="0" y="0"/>
                </a:moveTo>
                <a:lnTo>
                  <a:pt x="1379296" y="0"/>
                </a:lnTo>
                <a:lnTo>
                  <a:pt x="1379296" y="1008140"/>
                </a:lnTo>
                <a:lnTo>
                  <a:pt x="0" y="100814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57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04356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="" xmlns:a16="http://schemas.microsoft.com/office/drawing/2014/main" id="{62E52004-C5CE-4059-BF3F-062E9596B62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3000" y="841772"/>
            <a:ext cx="6858000" cy="3620188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" name="Subtitle 2">
            <a:extLst>
              <a:ext uri="{FF2B5EF4-FFF2-40B4-BE49-F238E27FC236}">
                <a16:creationId xmlns="" xmlns:a16="http://schemas.microsoft.com/office/drawing/2014/main" id="{C74471B4-C3EB-4967-8745-4B797C923ABC}"/>
              </a:ext>
            </a:extLst>
          </p:cNvPr>
          <p:cNvSpPr txBox="1">
            <a:spLocks/>
          </p:cNvSpPr>
          <p:nvPr/>
        </p:nvSpPr>
        <p:spPr bwMode="auto">
          <a:xfrm>
            <a:off x="1135857" y="1511304"/>
            <a:ext cx="6865143" cy="15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50"/>
              </a:spcBef>
              <a:defRPr/>
            </a:pPr>
            <a:r>
              <a:rPr lang="zh-TW" altLang="en-US" sz="4950" dirty="0">
                <a:solidFill>
                  <a:srgbClr val="FFC000"/>
                </a:solidFill>
                <a:latin typeface="HanWangHeiHeavy" panose="02000500000000000000" pitchFamily="2" charset="-120"/>
                <a:ea typeface="HanWangHeiHeavy" panose="02000500000000000000" pitchFamily="2" charset="-120"/>
              </a:rPr>
              <a:t>有一位神</a:t>
            </a:r>
            <a:endParaRPr lang="en-US" altLang="zh-TW" sz="4950" dirty="0">
              <a:solidFill>
                <a:srgbClr val="FFC000"/>
              </a:solidFill>
              <a:latin typeface="HanWangHeiHeavy" panose="02000500000000000000" pitchFamily="2" charset="-120"/>
              <a:ea typeface="HanWangHeiHeavy" panose="020005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04426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2" y="4550718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0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8-Chorus.2b</a:t>
            </a: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</a:t>
            </a:r>
            <a:endParaRPr lang="en-US" altLang="zh-TW" sz="1800" b="1" dirty="0">
              <a:solidFill>
                <a:srgbClr val="DBA901"/>
              </a:solidFill>
              <a:latin typeface="宋体" panose="02010600030101010101" pitchFamily="2" charset="-122"/>
              <a:ea typeface="宋体" pitchFamily="2" charset="-122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6765134" y="67641"/>
            <a:ext cx="2231231" cy="39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词 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????"/>
                <a:cs typeface="Arial" panose="020B0604020202020204" pitchFamily="34" charset="0"/>
              </a:rPr>
              <a:t>Lyrics: </a:t>
            </a:r>
            <a:r>
              <a:rPr lang="zh-TW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曲 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Composer: </a:t>
            </a:r>
          </a:p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 err="1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盛晓玫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Amy Sand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34318" y="4542309"/>
            <a:ext cx="1562044" cy="534518"/>
          </a:xfrm>
          <a:prstGeom prst="rect">
            <a:avLst/>
          </a:prstGeom>
          <a:noFill/>
        </p:spPr>
        <p:txBody>
          <a:bodyPr wrap="square" lIns="51440" tIns="25721" rIns="51440" bIns="25721">
            <a:noAutofit/>
          </a:bodyPr>
          <a:lstStyle/>
          <a:p>
            <a:pPr defTabSz="514373" fontAlgn="base">
              <a:defRPr/>
            </a:pPr>
            <a:r>
              <a:rPr lang="en-US" altLang="zh-TW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&gt;</a:t>
            </a:r>
            <a:r>
              <a:rPr lang="zh-TW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宋体"/>
                <a:ea typeface="宋体" pitchFamily="2" charset="-122"/>
                <a:cs typeface="Arial" charset="0"/>
              </a:rPr>
              <a:t>走过的路</a:t>
            </a:r>
            <a:endParaRPr dirty="0">
              <a:solidFill>
                <a:srgbClr val="FFFFFF"/>
              </a:solidFill>
              <a:latin typeface="Arial"/>
              <a:ea typeface="宋体" pitchFamily="2" charset="-122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E920F15-C276-42CE-BB66-0B56FA318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" y="141535"/>
            <a:ext cx="2231231" cy="260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ct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350" dirty="0" err="1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泥土音乐</a:t>
            </a:r>
            <a:r>
              <a:rPr lang="en-US" altLang="en-US" sz="1350" dirty="0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Clay Music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8BD28D8-E193-4D54-84EC-E127DADDA1A5}"/>
              </a:ext>
            </a:extLst>
          </p:cNvPr>
          <p:cNvSpPr/>
          <p:nvPr/>
        </p:nvSpPr>
        <p:spPr>
          <a:xfrm>
            <a:off x="1763688" y="3880888"/>
            <a:ext cx="4572000" cy="584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I've been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through,be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it laughter or tears,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will bear the marks of the Lord's grace.</a:t>
            </a:r>
            <a:endParaRPr lang="en-US" sz="1200" dirty="0">
              <a:solidFill>
                <a:prstClr val="black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5EBDDA1-8EEF-4DE0-9296-DFD63F4A1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503" y="1123952"/>
            <a:ext cx="6504996" cy="2749535"/>
          </a:xfrm>
          <a:prstGeom prst="rect">
            <a:avLst/>
          </a:prstGeom>
        </p:spPr>
      </p:pic>
      <p:sp>
        <p:nvSpPr>
          <p:cNvPr id="73" name="Google Shape;214;p29">
            <a:extLst>
              <a:ext uri="{FF2B5EF4-FFF2-40B4-BE49-F238E27FC236}">
                <a16:creationId xmlns="" xmlns:a16="http://schemas.microsoft.com/office/drawing/2014/main" id="{5B96189F-4534-482F-81FC-C1FE004AD971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74" name="Google Shape;223;p29">
            <a:extLst>
              <a:ext uri="{FF2B5EF4-FFF2-40B4-BE49-F238E27FC236}">
                <a16:creationId xmlns="" xmlns:a16="http://schemas.microsoft.com/office/drawing/2014/main" id="{41E0A215-654B-4F8B-B914-738238888471}"/>
              </a:ext>
            </a:extLst>
          </p:cNvPr>
          <p:cNvSpPr/>
          <p:nvPr/>
        </p:nvSpPr>
        <p:spPr>
          <a:xfrm rot="1652974" flipH="1">
            <a:off x="-214620" y="240577"/>
            <a:ext cx="1351775" cy="1270549"/>
          </a:xfrm>
          <a:prstGeom prst="hear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75" name="Google Shape;228;p29">
            <a:extLst>
              <a:ext uri="{FF2B5EF4-FFF2-40B4-BE49-F238E27FC236}">
                <a16:creationId xmlns="" xmlns:a16="http://schemas.microsoft.com/office/drawing/2014/main" id="{5F51C91E-83C5-43C4-B87A-4129ED4A6877}"/>
              </a:ext>
            </a:extLst>
          </p:cNvPr>
          <p:cNvSpPr/>
          <p:nvPr/>
        </p:nvSpPr>
        <p:spPr>
          <a:xfrm rot="1642622">
            <a:off x="8404344" y="572915"/>
            <a:ext cx="305321" cy="300187"/>
          </a:xfrm>
          <a:prstGeom prst="hear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813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14;p29">
            <a:extLst>
              <a:ext uri="{FF2B5EF4-FFF2-40B4-BE49-F238E27FC236}">
                <a16:creationId xmlns="" xmlns:a16="http://schemas.microsoft.com/office/drawing/2014/main" id="{202EABD0-7681-4025-9292-52BCE1D97D2E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rgbClr val="D3BA68">
              <a:alpha val="30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2" y="4550718"/>
            <a:ext cx="5000625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恩典的记号 </a:t>
            </a:r>
            <a:r>
              <a:rPr lang="en-US" sz="2000" dirty="0">
                <a:solidFill>
                  <a:srgbClr val="FFFFFF"/>
                </a:solidFill>
                <a:latin typeface="Arial"/>
                <a:ea typeface="宋体" pitchFamily="2" charset="-122"/>
                <a:cs typeface="Arial" charset="0"/>
              </a:rPr>
              <a:t>8-Chorus.2b</a:t>
            </a:r>
            <a:r>
              <a:rPr lang="zh-TW" altLang="en-US" sz="1800" b="1" dirty="0">
                <a:solidFill>
                  <a:srgbClr val="DBA901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</a:t>
            </a:r>
            <a:endParaRPr lang="en-US" altLang="zh-TW" sz="1800" b="1" dirty="0">
              <a:solidFill>
                <a:srgbClr val="DBA901"/>
              </a:solidFill>
              <a:latin typeface="宋体" panose="02010600030101010101" pitchFamily="2" charset="-122"/>
              <a:ea typeface="宋体" pitchFamily="2" charset="-122"/>
              <a:cs typeface="Arial" panose="020B0604020202020204" pitchFamily="34" charset="0"/>
            </a:endParaRPr>
          </a:p>
          <a:p>
            <a:pPr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DBA901"/>
                </a:solidFill>
                <a:latin typeface="Arial" panose="020B0604020202020204" pitchFamily="34" charset="0"/>
                <a:ea typeface="????"/>
                <a:cs typeface="Arial" panose="020B0604020202020204" pitchFamily="34" charset="0"/>
              </a:rPr>
              <a:t>Marks of Grace</a:t>
            </a: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6765134" y="67641"/>
            <a:ext cx="2231231" cy="39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词 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????"/>
                <a:cs typeface="Arial" panose="020B0604020202020204" pitchFamily="34" charset="0"/>
              </a:rPr>
              <a:t>Lyrics: </a:t>
            </a:r>
            <a:r>
              <a:rPr lang="zh-TW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曲 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Composer: </a:t>
            </a:r>
          </a:p>
          <a:p>
            <a:pPr algn="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 err="1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盛晓玫</a:t>
            </a:r>
            <a:r>
              <a:rPr lang="en-US" altLang="en-US" sz="1200" b="1" dirty="0">
                <a:solidFill>
                  <a:srgbClr val="CCCCCC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Amy Sand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E920F15-C276-42CE-BB66-0B56FA318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" y="141535"/>
            <a:ext cx="2231231" cy="260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40" tIns="25721" rIns="51440" bIns="25721">
            <a:noAutofit/>
          </a:bodyPr>
          <a:lstStyle>
            <a:lvl1pPr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1pPr>
            <a:lvl2pPr marL="742950" indent="-28575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2pPr>
            <a:lvl3pPr marL="11430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3pPr>
            <a:lvl4pPr marL="16002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4pPr>
            <a:lvl5pPr marL="2057400" indent="-228600" defTabSz="685800"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SimpMusic Base" panose="05060603040505090403" pitchFamily="18" charset="2"/>
              </a:defRPr>
            </a:lvl9pPr>
          </a:lstStyle>
          <a:p>
            <a:pPr algn="ctr" defTabSz="514304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350" dirty="0" err="1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泥土音乐</a:t>
            </a:r>
            <a:r>
              <a:rPr lang="en-US" altLang="en-US" sz="1350" dirty="0">
                <a:solidFill>
                  <a:srgbClr val="FFFFFF"/>
                </a:solidFill>
                <a:latin typeface="宋体" panose="02010600030101010101" pitchFamily="2" charset="-122"/>
                <a:ea typeface="宋体" pitchFamily="2" charset="-122"/>
                <a:cs typeface="Arial" panose="020B0604020202020204" pitchFamily="34" charset="0"/>
              </a:rPr>
              <a:t> Clay Music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8BD28D8-E193-4D54-84EC-E127DADDA1A5}"/>
              </a:ext>
            </a:extLst>
          </p:cNvPr>
          <p:cNvSpPr/>
          <p:nvPr/>
        </p:nvSpPr>
        <p:spPr>
          <a:xfrm>
            <a:off x="1763688" y="3880888"/>
            <a:ext cx="4572000" cy="584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I've been </a:t>
            </a:r>
            <a:r>
              <a:rPr lang="en-US" sz="1599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through,be</a:t>
            </a: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 it laughter or tears,</a:t>
            </a:r>
          </a:p>
          <a:p>
            <a:pPr algn="ctr" defTabSz="514373" fontAlgn="base">
              <a:defRPr/>
            </a:pPr>
            <a:r>
              <a:rPr lang="en-US" sz="159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prstClr val="black"/>
                  </a:glo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charset="0"/>
              </a:rPr>
              <a:t>all will bear the marks of the Lord's grace.</a:t>
            </a:r>
            <a:endParaRPr lang="en-US" sz="1200" dirty="0">
              <a:solidFill>
                <a:prstClr val="black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5EBDDA1-8EEF-4DE0-9296-DFD63F4A1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503" y="1123952"/>
            <a:ext cx="6504996" cy="2749535"/>
          </a:xfrm>
          <a:prstGeom prst="rect">
            <a:avLst/>
          </a:prstGeom>
        </p:spPr>
      </p:pic>
      <p:sp>
        <p:nvSpPr>
          <p:cNvPr id="28" name="Google Shape;223;p29">
            <a:extLst>
              <a:ext uri="{FF2B5EF4-FFF2-40B4-BE49-F238E27FC236}">
                <a16:creationId xmlns="" xmlns:a16="http://schemas.microsoft.com/office/drawing/2014/main" id="{2A1C2498-DCDA-499B-9FE7-CDA674CBE90C}"/>
              </a:ext>
            </a:extLst>
          </p:cNvPr>
          <p:cNvSpPr/>
          <p:nvPr/>
        </p:nvSpPr>
        <p:spPr>
          <a:xfrm rot="1652974" flipH="1">
            <a:off x="-214620" y="240577"/>
            <a:ext cx="1351775" cy="1270549"/>
          </a:xfrm>
          <a:prstGeom prst="heart">
            <a:avLst/>
          </a:prstGeom>
          <a:solidFill>
            <a:srgbClr val="D3BA68">
              <a:alpha val="30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29" name="Google Shape;228;p29">
            <a:extLst>
              <a:ext uri="{FF2B5EF4-FFF2-40B4-BE49-F238E27FC236}">
                <a16:creationId xmlns="" xmlns:a16="http://schemas.microsoft.com/office/drawing/2014/main" id="{84B0883A-6A40-4ACC-8FBD-A58C6BC031D6}"/>
              </a:ext>
            </a:extLst>
          </p:cNvPr>
          <p:cNvSpPr/>
          <p:nvPr/>
        </p:nvSpPr>
        <p:spPr>
          <a:xfrm rot="1642622">
            <a:off x="8404344" y="572915"/>
            <a:ext cx="305321" cy="300187"/>
          </a:xfrm>
          <a:prstGeom prst="heart">
            <a:avLst/>
          </a:prstGeom>
          <a:solidFill>
            <a:srgbClr val="D3BA68">
              <a:alpha val="30000"/>
            </a:srgb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56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217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6A8AF050-99DD-45B9-B997-F1E7FB801F3F}"/>
              </a:ext>
            </a:extLst>
          </p:cNvPr>
          <p:cNvSpPr/>
          <p:nvPr/>
        </p:nvSpPr>
        <p:spPr>
          <a:xfrm>
            <a:off x="3042600" y="2371705"/>
            <a:ext cx="3300904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50" dirty="0">
                <a:solidFill>
                  <a:srgbClr val="FFC000"/>
                </a:solidFill>
                <a:latin typeface="Arial Black" panose="020B0A04020102020204" pitchFamily="34" charset="0"/>
                <a:ea typeface="書法家行楷體" pitchFamily="49" charset="-120"/>
              </a:rPr>
              <a:t>主如明亮晨星</a:t>
            </a:r>
            <a:endParaRPr lang="en-US" sz="405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0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="" xmlns:a16="http://schemas.microsoft.com/office/drawing/2014/main" id="{2CA2218C-C876-49CD-992D-141B018CB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13" y="4612586"/>
            <a:ext cx="4011327" cy="530915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zh-TW" sz="2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書法家行楷體" pitchFamily="49" charset="-120"/>
                <a:cs typeface="Arial" panose="020B0604020202020204" pitchFamily="34" charset="0"/>
              </a:rPr>
              <a:t>4/4</a:t>
            </a:r>
            <a:r>
              <a:rPr lang="en-US" altLang="zh-TW" sz="210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</a:t>
            </a:r>
            <a:r>
              <a:rPr lang="en-US" altLang="zh-TW" sz="2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書法家行楷體" pitchFamily="49" charset="-120"/>
                <a:cs typeface="Arial" panose="020B0604020202020204" pitchFamily="34" charset="0"/>
              </a:rPr>
              <a:t>Bb</a:t>
            </a:r>
            <a:r>
              <a:rPr lang="zh-TW" altLang="en-US" sz="210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调 主如明亮晨星 </a:t>
            </a:r>
            <a:r>
              <a:rPr lang="en-US" altLang="zh-TW" sz="210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(1-6)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B43FEC4-7AD1-46A5-ABC8-316F3AD44D09}"/>
              </a:ext>
            </a:extLst>
          </p:cNvPr>
          <p:cNvSpPr/>
          <p:nvPr/>
        </p:nvSpPr>
        <p:spPr>
          <a:xfrm>
            <a:off x="7851340" y="4638904"/>
            <a:ext cx="1292662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祂是那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575E486-9980-443D-8C75-D395EA2FB9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0877" y="630317"/>
            <a:ext cx="6227604" cy="269314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1A7D2CA7-4CE2-458C-B93D-6BC61A5C6A25}"/>
              </a:ext>
            </a:extLst>
          </p:cNvPr>
          <p:cNvSpPr/>
          <p:nvPr/>
        </p:nvSpPr>
        <p:spPr>
          <a:xfrm>
            <a:off x="76978" y="3549025"/>
            <a:ext cx="8936393" cy="654377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dirty="0">
                <a:solidFill>
                  <a:prstClr val="white"/>
                </a:solidFill>
              </a:rPr>
              <a:t>When I am in darkness, Pain, And despair, </a:t>
            </a:r>
          </a:p>
          <a:p>
            <a:pPr algn="ctr"/>
            <a:r>
              <a:rPr lang="en-US" altLang="zh-TW" dirty="0">
                <a:solidFill>
                  <a:prstClr val="white"/>
                </a:solidFill>
              </a:rPr>
              <a:t>There is a Light that shines in my heart;</a:t>
            </a:r>
          </a:p>
        </p:txBody>
      </p:sp>
      <p:pic>
        <p:nvPicPr>
          <p:cNvPr id="6" name="A LordIsLikeStar_24Ms 2Page no cord w pedal 2time chor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9913" y="281355"/>
            <a:ext cx="697923" cy="69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40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14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="" xmlns:a16="http://schemas.microsoft.com/office/drawing/2014/main" id="{2CA2218C-C876-49CD-992D-141B018CB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87" y="4774584"/>
            <a:ext cx="2976713" cy="259556"/>
          </a:xfrm>
        </p:spPr>
        <p:txBody>
          <a:bodyPr>
            <a:noAutofit/>
          </a:bodyPr>
          <a:lstStyle/>
          <a:p>
            <a:pPr algn="l"/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  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Verse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(2-6)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A00515A-534D-48D2-BE47-ECE2A852D034}"/>
              </a:ext>
            </a:extLst>
          </p:cNvPr>
          <p:cNvSpPr/>
          <p:nvPr/>
        </p:nvSpPr>
        <p:spPr>
          <a:xfrm>
            <a:off x="7851340" y="4638904"/>
            <a:ext cx="1292662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祂又为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4A0C97C-152B-4D1E-9CD5-DF6072431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772" y="616636"/>
            <a:ext cx="6218459" cy="2720576"/>
          </a:xfrm>
          <a:prstGeom prst="rect">
            <a:avLst/>
          </a:prstGeom>
        </p:spPr>
      </p:pic>
      <p:sp>
        <p:nvSpPr>
          <p:cNvPr id="5" name="Freeform 2">
            <a:extLst>
              <a:ext uri="{FF2B5EF4-FFF2-40B4-BE49-F238E27FC236}">
                <a16:creationId xmlns="" xmlns:a16="http://schemas.microsoft.com/office/drawing/2014/main" id="{DA23B80A-6ECB-456E-89A1-40400420A3CF}"/>
              </a:ext>
            </a:extLst>
          </p:cNvPr>
          <p:cNvSpPr/>
          <p:nvPr/>
        </p:nvSpPr>
        <p:spPr>
          <a:xfrm>
            <a:off x="6527075" y="-1371115"/>
            <a:ext cx="3970710" cy="4061795"/>
          </a:xfrm>
          <a:custGeom>
            <a:avLst/>
            <a:gdLst/>
            <a:ahLst/>
            <a:cxnLst/>
            <a:rect l="l" t="t" r="r" b="b"/>
            <a:pathLst>
              <a:path w="10381086" h="10381086">
                <a:moveTo>
                  <a:pt x="0" y="0"/>
                </a:moveTo>
                <a:lnTo>
                  <a:pt x="10381086" y="0"/>
                </a:lnTo>
                <a:lnTo>
                  <a:pt x="10381086" y="10381086"/>
                </a:lnTo>
                <a:lnTo>
                  <a:pt x="0" y="1038108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2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</p:sp>
      <p:sp>
        <p:nvSpPr>
          <p:cNvPr id="6" name="Freeform 2">
            <a:extLst>
              <a:ext uri="{FF2B5EF4-FFF2-40B4-BE49-F238E27FC236}">
                <a16:creationId xmlns="" xmlns:a16="http://schemas.microsoft.com/office/drawing/2014/main" id="{E48C29A3-85F5-4E1C-85ED-9C01119020E4}"/>
              </a:ext>
            </a:extLst>
          </p:cNvPr>
          <p:cNvSpPr/>
          <p:nvPr/>
        </p:nvSpPr>
        <p:spPr>
          <a:xfrm>
            <a:off x="-1551761" y="2690680"/>
            <a:ext cx="4186734" cy="4061795"/>
          </a:xfrm>
          <a:custGeom>
            <a:avLst/>
            <a:gdLst/>
            <a:ahLst/>
            <a:cxnLst/>
            <a:rect l="l" t="t" r="r" b="b"/>
            <a:pathLst>
              <a:path w="10381086" h="10381086">
                <a:moveTo>
                  <a:pt x="0" y="0"/>
                </a:moveTo>
                <a:lnTo>
                  <a:pt x="10381086" y="0"/>
                </a:lnTo>
                <a:lnTo>
                  <a:pt x="10381086" y="10381086"/>
                </a:lnTo>
                <a:lnTo>
                  <a:pt x="0" y="1038108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2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E246985-75DE-4612-8F39-FDEC2E6CBECE}"/>
              </a:ext>
            </a:extLst>
          </p:cNvPr>
          <p:cNvSpPr/>
          <p:nvPr/>
        </p:nvSpPr>
        <p:spPr>
          <a:xfrm>
            <a:off x="92087" y="3310039"/>
            <a:ext cx="8991264" cy="657489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dirty="0">
                <a:solidFill>
                  <a:prstClr val="white"/>
                </a:solidFill>
              </a:rPr>
              <a:t>He is called the Wonderful </a:t>
            </a:r>
            <a:r>
              <a:rPr lang="en-US" altLang="zh-TW" dirty="0" err="1">
                <a:solidFill>
                  <a:prstClr val="white"/>
                </a:solidFill>
              </a:rPr>
              <a:t>Saviour</a:t>
            </a:r>
            <a:r>
              <a:rPr lang="en-US" altLang="zh-TW" dirty="0">
                <a:solidFill>
                  <a:prstClr val="white"/>
                </a:solidFill>
              </a:rPr>
              <a:t>, </a:t>
            </a:r>
          </a:p>
          <a:p>
            <a:pPr algn="ctr"/>
            <a:r>
              <a:rPr lang="en-US" altLang="zh-TW" dirty="0">
                <a:solidFill>
                  <a:prstClr val="white"/>
                </a:solidFill>
              </a:rPr>
              <a:t>Who surrendered His Heavenly Glory for me.</a:t>
            </a:r>
          </a:p>
          <a:p>
            <a:pPr algn="ctr"/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486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D061AA1B-3941-453C-8715-6EA06D012F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65" y="4857211"/>
            <a:ext cx="2976713" cy="259556"/>
          </a:xfrm>
        </p:spPr>
        <p:txBody>
          <a:bodyPr>
            <a:noAutofit/>
          </a:bodyPr>
          <a:lstStyle/>
          <a:p>
            <a:pPr algn="l"/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 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Verse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(3-6)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8E3A561-D3FC-4183-A854-7A9DEA718824}"/>
              </a:ext>
            </a:extLst>
          </p:cNvPr>
          <p:cNvSpPr/>
          <p:nvPr/>
        </p:nvSpPr>
        <p:spPr>
          <a:xfrm>
            <a:off x="7851340" y="4638904"/>
            <a:ext cx="1292662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我要唱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49DB8F9-2A9F-47D6-A637-553D49D4E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924" y="822977"/>
            <a:ext cx="6136156" cy="282574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D5AA66AB-31B9-4A90-B9E4-8541FB68EE18}"/>
              </a:ext>
            </a:extLst>
          </p:cNvPr>
          <p:cNvSpPr/>
          <p:nvPr/>
        </p:nvSpPr>
        <p:spPr>
          <a:xfrm>
            <a:off x="76368" y="3610948"/>
            <a:ext cx="8991264" cy="619655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dirty="0">
                <a:solidFill>
                  <a:prstClr val="white"/>
                </a:solidFill>
              </a:rPr>
              <a:t>He was also nailed to the Cross for me, </a:t>
            </a:r>
          </a:p>
          <a:p>
            <a:pPr algn="ctr"/>
            <a:r>
              <a:rPr lang="en-US" altLang="zh-TW" dirty="0">
                <a:solidFill>
                  <a:prstClr val="white"/>
                </a:solidFill>
              </a:rPr>
              <a:t>Willing to suffer and atone my sins;</a:t>
            </a:r>
          </a:p>
        </p:txBody>
      </p:sp>
    </p:spTree>
    <p:extLst>
      <p:ext uri="{BB962C8B-B14F-4D97-AF65-F5344CB8AC3E}">
        <p14:creationId xmlns:p14="http://schemas.microsoft.com/office/powerpoint/2010/main" val="42541059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E466FEC4-6970-40C9-92C4-ECBEF340A8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876262"/>
            <a:ext cx="2976713" cy="259556"/>
          </a:xfrm>
        </p:spPr>
        <p:txBody>
          <a:bodyPr>
            <a:noAutofit/>
          </a:bodyPr>
          <a:lstStyle/>
          <a:p>
            <a:pPr algn="l"/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Verse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(4-6)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EF763DD-4387-4220-A2B3-ED1A6C286208}"/>
              </a:ext>
            </a:extLst>
          </p:cNvPr>
          <p:cNvSpPr/>
          <p:nvPr/>
        </p:nvSpPr>
        <p:spPr>
          <a:xfrm>
            <a:off x="7851340" y="4638904"/>
            <a:ext cx="1292662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祂仁慈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7BF795F-DB80-4E04-8099-74BA7A4CC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074" y="878126"/>
            <a:ext cx="6053853" cy="2743438"/>
          </a:xfrm>
          <a:prstGeom prst="rect">
            <a:avLst/>
          </a:prstGeom>
        </p:spPr>
      </p:pic>
      <p:sp>
        <p:nvSpPr>
          <p:cNvPr id="7" name="Google Shape;1830;p92">
            <a:extLst>
              <a:ext uri="{FF2B5EF4-FFF2-40B4-BE49-F238E27FC236}">
                <a16:creationId xmlns="" xmlns:a16="http://schemas.microsoft.com/office/drawing/2014/main" id="{E7655835-5BE3-4630-94A0-575F88EF00BD}"/>
              </a:ext>
            </a:extLst>
          </p:cNvPr>
          <p:cNvSpPr>
            <a:spLocks noChangeAspect="1"/>
          </p:cNvSpPr>
          <p:nvPr/>
        </p:nvSpPr>
        <p:spPr>
          <a:xfrm rot="20602483">
            <a:off x="7660776" y="-89427"/>
            <a:ext cx="1425245" cy="1700646"/>
          </a:xfrm>
          <a:custGeom>
            <a:avLst/>
            <a:gdLst/>
            <a:ahLst/>
            <a:cxnLst/>
            <a:rect l="l" t="t" r="r" b="b"/>
            <a:pathLst>
              <a:path w="14732" h="17578" extrusionOk="0">
                <a:moveTo>
                  <a:pt x="4436" y="1"/>
                </a:moveTo>
                <a:lnTo>
                  <a:pt x="4436" y="2721"/>
                </a:lnTo>
                <a:lnTo>
                  <a:pt x="4436" y="13644"/>
                </a:lnTo>
                <a:lnTo>
                  <a:pt x="4143" y="13435"/>
                </a:lnTo>
                <a:lnTo>
                  <a:pt x="3809" y="13267"/>
                </a:lnTo>
                <a:lnTo>
                  <a:pt x="3432" y="13184"/>
                </a:lnTo>
                <a:lnTo>
                  <a:pt x="3055" y="13142"/>
                </a:lnTo>
                <a:lnTo>
                  <a:pt x="2637" y="13184"/>
                </a:lnTo>
                <a:lnTo>
                  <a:pt x="2218" y="13267"/>
                </a:lnTo>
                <a:lnTo>
                  <a:pt x="1800" y="13435"/>
                </a:lnTo>
                <a:lnTo>
                  <a:pt x="1381" y="13644"/>
                </a:lnTo>
                <a:lnTo>
                  <a:pt x="963" y="13979"/>
                </a:lnTo>
                <a:lnTo>
                  <a:pt x="586" y="14313"/>
                </a:lnTo>
                <a:lnTo>
                  <a:pt x="335" y="14732"/>
                </a:lnTo>
                <a:lnTo>
                  <a:pt x="126" y="15150"/>
                </a:lnTo>
                <a:lnTo>
                  <a:pt x="42" y="15569"/>
                </a:lnTo>
                <a:lnTo>
                  <a:pt x="0" y="15987"/>
                </a:lnTo>
                <a:lnTo>
                  <a:pt x="42" y="16197"/>
                </a:lnTo>
                <a:lnTo>
                  <a:pt x="84" y="16406"/>
                </a:lnTo>
                <a:lnTo>
                  <a:pt x="168" y="16573"/>
                </a:lnTo>
                <a:lnTo>
                  <a:pt x="251" y="16783"/>
                </a:lnTo>
                <a:lnTo>
                  <a:pt x="377" y="16950"/>
                </a:lnTo>
                <a:lnTo>
                  <a:pt x="544" y="17117"/>
                </a:lnTo>
                <a:lnTo>
                  <a:pt x="670" y="17243"/>
                </a:lnTo>
                <a:lnTo>
                  <a:pt x="879" y="17327"/>
                </a:lnTo>
                <a:lnTo>
                  <a:pt x="1256" y="17494"/>
                </a:lnTo>
                <a:lnTo>
                  <a:pt x="1674" y="17578"/>
                </a:lnTo>
                <a:lnTo>
                  <a:pt x="2135" y="17578"/>
                </a:lnTo>
                <a:lnTo>
                  <a:pt x="2637" y="17494"/>
                </a:lnTo>
                <a:lnTo>
                  <a:pt x="3097" y="17369"/>
                </a:lnTo>
                <a:lnTo>
                  <a:pt x="3558" y="17117"/>
                </a:lnTo>
                <a:lnTo>
                  <a:pt x="3892" y="16866"/>
                </a:lnTo>
                <a:lnTo>
                  <a:pt x="4143" y="16657"/>
                </a:lnTo>
                <a:lnTo>
                  <a:pt x="4395" y="16364"/>
                </a:lnTo>
                <a:lnTo>
                  <a:pt x="4604" y="16071"/>
                </a:lnTo>
                <a:lnTo>
                  <a:pt x="4729" y="15820"/>
                </a:lnTo>
                <a:lnTo>
                  <a:pt x="4855" y="15485"/>
                </a:lnTo>
                <a:lnTo>
                  <a:pt x="4939" y="15192"/>
                </a:lnTo>
                <a:lnTo>
                  <a:pt x="4939" y="14899"/>
                </a:lnTo>
                <a:lnTo>
                  <a:pt x="4939" y="2721"/>
                </a:lnTo>
                <a:lnTo>
                  <a:pt x="14229" y="2721"/>
                </a:lnTo>
                <a:lnTo>
                  <a:pt x="14229" y="13644"/>
                </a:lnTo>
                <a:lnTo>
                  <a:pt x="13936" y="13435"/>
                </a:lnTo>
                <a:lnTo>
                  <a:pt x="13602" y="13267"/>
                </a:lnTo>
                <a:lnTo>
                  <a:pt x="13225" y="13184"/>
                </a:lnTo>
                <a:lnTo>
                  <a:pt x="12806" y="13142"/>
                </a:lnTo>
                <a:lnTo>
                  <a:pt x="12430" y="13184"/>
                </a:lnTo>
                <a:lnTo>
                  <a:pt x="12011" y="13267"/>
                </a:lnTo>
                <a:lnTo>
                  <a:pt x="11593" y="13435"/>
                </a:lnTo>
                <a:lnTo>
                  <a:pt x="11174" y="13644"/>
                </a:lnTo>
                <a:lnTo>
                  <a:pt x="10756" y="13979"/>
                </a:lnTo>
                <a:lnTo>
                  <a:pt x="10379" y="14313"/>
                </a:lnTo>
                <a:lnTo>
                  <a:pt x="10128" y="14732"/>
                </a:lnTo>
                <a:lnTo>
                  <a:pt x="9919" y="15150"/>
                </a:lnTo>
                <a:lnTo>
                  <a:pt x="9835" y="15569"/>
                </a:lnTo>
                <a:lnTo>
                  <a:pt x="9793" y="15987"/>
                </a:lnTo>
                <a:lnTo>
                  <a:pt x="9835" y="16197"/>
                </a:lnTo>
                <a:lnTo>
                  <a:pt x="9877" y="16406"/>
                </a:lnTo>
                <a:lnTo>
                  <a:pt x="9961" y="16573"/>
                </a:lnTo>
                <a:lnTo>
                  <a:pt x="10044" y="16783"/>
                </a:lnTo>
                <a:lnTo>
                  <a:pt x="10170" y="16950"/>
                </a:lnTo>
                <a:lnTo>
                  <a:pt x="10337" y="17117"/>
                </a:lnTo>
                <a:lnTo>
                  <a:pt x="10463" y="17243"/>
                </a:lnTo>
                <a:lnTo>
                  <a:pt x="10672" y="17327"/>
                </a:lnTo>
                <a:lnTo>
                  <a:pt x="11049" y="17494"/>
                </a:lnTo>
                <a:lnTo>
                  <a:pt x="11467" y="17578"/>
                </a:lnTo>
                <a:lnTo>
                  <a:pt x="11928" y="17578"/>
                </a:lnTo>
                <a:lnTo>
                  <a:pt x="12430" y="17494"/>
                </a:lnTo>
                <a:lnTo>
                  <a:pt x="12890" y="17369"/>
                </a:lnTo>
                <a:lnTo>
                  <a:pt x="13350" y="17117"/>
                </a:lnTo>
                <a:lnTo>
                  <a:pt x="13685" y="16866"/>
                </a:lnTo>
                <a:lnTo>
                  <a:pt x="13936" y="16657"/>
                </a:lnTo>
                <a:lnTo>
                  <a:pt x="14187" y="16364"/>
                </a:lnTo>
                <a:lnTo>
                  <a:pt x="14355" y="16071"/>
                </a:lnTo>
                <a:lnTo>
                  <a:pt x="14522" y="15820"/>
                </a:lnTo>
                <a:lnTo>
                  <a:pt x="14648" y="15485"/>
                </a:lnTo>
                <a:lnTo>
                  <a:pt x="14731" y="15192"/>
                </a:lnTo>
                <a:lnTo>
                  <a:pt x="14731" y="14899"/>
                </a:lnTo>
                <a:lnTo>
                  <a:pt x="14731" y="2721"/>
                </a:lnTo>
                <a:lnTo>
                  <a:pt x="14731" y="1"/>
                </a:lnTo>
                <a:close/>
              </a:path>
            </a:pathLst>
          </a:cu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9" name="Google Shape;1245;p69">
            <a:extLst>
              <a:ext uri="{FF2B5EF4-FFF2-40B4-BE49-F238E27FC236}">
                <a16:creationId xmlns="" xmlns:a16="http://schemas.microsoft.com/office/drawing/2014/main" id="{0F816074-D882-4C4F-9771-8BA8656EF419}"/>
              </a:ext>
            </a:extLst>
          </p:cNvPr>
          <p:cNvSpPr>
            <a:spLocks noChangeAspect="1"/>
          </p:cNvSpPr>
          <p:nvPr/>
        </p:nvSpPr>
        <p:spPr>
          <a:xfrm rot="223099">
            <a:off x="-487035" y="1249470"/>
            <a:ext cx="1695167" cy="5253106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E3E2B3AE-AE09-4341-940F-E0725B531A5A}"/>
              </a:ext>
            </a:extLst>
          </p:cNvPr>
          <p:cNvSpPr/>
          <p:nvPr/>
        </p:nvSpPr>
        <p:spPr>
          <a:xfrm>
            <a:off x="76368" y="3928626"/>
            <a:ext cx="8991264" cy="710279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dirty="0">
                <a:solidFill>
                  <a:prstClr val="white"/>
                </a:solidFill>
              </a:rPr>
              <a:t>I will sing: “Wonderful LORD, Hallelujah!” </a:t>
            </a:r>
          </a:p>
          <a:p>
            <a:pPr algn="ctr"/>
            <a:r>
              <a:rPr lang="en-US" altLang="zh-TW" dirty="0">
                <a:solidFill>
                  <a:prstClr val="white"/>
                </a:solidFill>
              </a:rPr>
              <a:t>Henceforth, Never again be in despair.</a:t>
            </a:r>
          </a:p>
        </p:txBody>
      </p:sp>
    </p:spTree>
    <p:extLst>
      <p:ext uri="{BB962C8B-B14F-4D97-AF65-F5344CB8AC3E}">
        <p14:creationId xmlns:p14="http://schemas.microsoft.com/office/powerpoint/2010/main" val="4073623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14;p29">
            <a:extLst>
              <a:ext uri="{FF2B5EF4-FFF2-40B4-BE49-F238E27FC236}">
                <a16:creationId xmlns="" xmlns:a16="http://schemas.microsoft.com/office/drawing/2014/main" id="{3C682C7E-A5D6-4069-9526-12FC90064387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F8E90DA3-3C07-4BCA-9AA0-65BB4BE804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859995"/>
            <a:ext cx="2976713" cy="259556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 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Chorus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(5-6)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567F1CE-CE68-4D44-9C20-55787E544EA9}"/>
              </a:ext>
            </a:extLst>
          </p:cNvPr>
          <p:cNvSpPr/>
          <p:nvPr/>
        </p:nvSpPr>
        <p:spPr>
          <a:xfrm>
            <a:off x="7596338" y="4638904"/>
            <a:ext cx="1547664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en-US" altLang="zh-TW" sz="3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&gt;</a:t>
            </a:r>
            <a:r>
              <a:rPr lang="zh-TW" altLang="en-US" sz="3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主如一</a:t>
            </a:r>
            <a:endParaRPr lang="en-US" sz="900" b="1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A513AA8-F3AA-4C73-AE27-9B4D2C04D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956" y="555410"/>
            <a:ext cx="5816088" cy="3122947"/>
          </a:xfrm>
          <a:prstGeom prst="rect">
            <a:avLst/>
          </a:prstGeom>
        </p:spPr>
      </p:pic>
      <p:sp>
        <p:nvSpPr>
          <p:cNvPr id="15" name="Google Shape;223;p29">
            <a:extLst>
              <a:ext uri="{FF2B5EF4-FFF2-40B4-BE49-F238E27FC236}">
                <a16:creationId xmlns="" xmlns:a16="http://schemas.microsoft.com/office/drawing/2014/main" id="{EF1E16C4-272A-41A3-813A-53F87ED8AF77}"/>
              </a:ext>
            </a:extLst>
          </p:cNvPr>
          <p:cNvSpPr/>
          <p:nvPr/>
        </p:nvSpPr>
        <p:spPr>
          <a:xfrm rot="1652974" flipH="1">
            <a:off x="-214620" y="240576"/>
            <a:ext cx="1351775" cy="1270549"/>
          </a:xfrm>
          <a:prstGeom prst="hear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20" name="Google Shape;228;p29">
            <a:extLst>
              <a:ext uri="{FF2B5EF4-FFF2-40B4-BE49-F238E27FC236}">
                <a16:creationId xmlns="" xmlns:a16="http://schemas.microsoft.com/office/drawing/2014/main" id="{2D9CEBC2-8400-4A8C-8075-EAC2AF9E5154}"/>
              </a:ext>
            </a:extLst>
          </p:cNvPr>
          <p:cNvSpPr/>
          <p:nvPr/>
        </p:nvSpPr>
        <p:spPr>
          <a:xfrm rot="1642622">
            <a:off x="8404343" y="572914"/>
            <a:ext cx="305321" cy="300187"/>
          </a:xfrm>
          <a:prstGeom prst="hear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61417663-E394-4C14-89DA-96C83EEA9B00}"/>
              </a:ext>
            </a:extLst>
          </p:cNvPr>
          <p:cNvSpPr/>
          <p:nvPr/>
        </p:nvSpPr>
        <p:spPr>
          <a:xfrm>
            <a:off x="76368" y="3928627"/>
            <a:ext cx="8991264" cy="652466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dirty="0">
                <a:solidFill>
                  <a:prstClr val="white"/>
                </a:solidFill>
              </a:rPr>
              <a:t>Chorus:  His Love is kind and merciful, </a:t>
            </a:r>
          </a:p>
          <a:p>
            <a:pPr algn="ctr"/>
            <a:r>
              <a:rPr lang="en-US" altLang="zh-TW" dirty="0">
                <a:solidFill>
                  <a:prstClr val="white"/>
                </a:solidFill>
              </a:rPr>
              <a:t>Leading me to break through stormy seas;</a:t>
            </a:r>
          </a:p>
        </p:txBody>
      </p:sp>
    </p:spTree>
    <p:extLst>
      <p:ext uri="{BB962C8B-B14F-4D97-AF65-F5344CB8AC3E}">
        <p14:creationId xmlns:p14="http://schemas.microsoft.com/office/powerpoint/2010/main" val="39592044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AF2766C7-593C-430F-9A72-CCCE2D70F8FB}"/>
              </a:ext>
            </a:extLst>
          </p:cNvPr>
          <p:cNvSpPr txBox="1">
            <a:spLocks noChangeArrowheads="1"/>
          </p:cNvSpPr>
          <p:nvPr/>
        </p:nvSpPr>
        <p:spPr>
          <a:xfrm>
            <a:off x="-62603" y="4883945"/>
            <a:ext cx="3165056" cy="2595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defRPr/>
            </a:pPr>
            <a:r>
              <a:rPr lang="en-US" altLang="zh-TW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</a:t>
            </a:r>
            <a:r>
              <a:rPr lang="zh-TW" altLang="en-US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 </a:t>
            </a:r>
            <a:r>
              <a:rPr lang="en-US" altLang="zh-TW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Chorus </a:t>
            </a:r>
            <a:r>
              <a:rPr lang="zh-TW" altLang="en-US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</a:t>
            </a:r>
            <a:r>
              <a:rPr lang="en-US" altLang="zh-TW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(6-6)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DC59CD9-D343-4DDD-BD79-D0DCC8BF39AB}"/>
              </a:ext>
            </a:extLst>
          </p:cNvPr>
          <p:cNvSpPr/>
          <p:nvPr/>
        </p:nvSpPr>
        <p:spPr>
          <a:xfrm>
            <a:off x="7851340" y="4638904"/>
            <a:ext cx="1292662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当我在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570D8CC-3B2D-4C01-80D4-7B4FBE66E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925" y="723000"/>
            <a:ext cx="6104150" cy="2857748"/>
          </a:xfrm>
          <a:prstGeom prst="rect">
            <a:avLst/>
          </a:prstGeom>
        </p:spPr>
      </p:pic>
      <p:sp>
        <p:nvSpPr>
          <p:cNvPr id="7" name="Google Shape;5014;p62">
            <a:extLst>
              <a:ext uri="{FF2B5EF4-FFF2-40B4-BE49-F238E27FC236}">
                <a16:creationId xmlns="" xmlns:a16="http://schemas.microsoft.com/office/drawing/2014/main" id="{14A86A9F-78FF-4107-A9F2-DC03F60AD030}"/>
              </a:ext>
            </a:extLst>
          </p:cNvPr>
          <p:cNvSpPr>
            <a:spLocks noChangeAspect="1"/>
          </p:cNvSpPr>
          <p:nvPr/>
        </p:nvSpPr>
        <p:spPr>
          <a:xfrm rot="1186692">
            <a:off x="-253258" y="2024658"/>
            <a:ext cx="3416639" cy="3357786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 eaLnBrk="0" fontAlgn="base" hangingPunct="0">
              <a:defRPr/>
            </a:pPr>
            <a:endParaRPr sz="2400">
              <a:solidFill>
                <a:srgbClr val="435D74"/>
              </a:solidFill>
              <a:latin typeface="SimpMusic Base" panose="05060603040505090403" pitchFamily="18" charset="2"/>
              <a:ea typeface="宋体" pitchFamily="2" charset="-122"/>
            </a:endParaRPr>
          </a:p>
        </p:txBody>
      </p:sp>
      <p:sp>
        <p:nvSpPr>
          <p:cNvPr id="9" name="Google Shape;5014;p62">
            <a:extLst>
              <a:ext uri="{FF2B5EF4-FFF2-40B4-BE49-F238E27FC236}">
                <a16:creationId xmlns="" xmlns:a16="http://schemas.microsoft.com/office/drawing/2014/main" id="{E389E77C-548A-4C5F-9549-55F9EE98823E}"/>
              </a:ext>
            </a:extLst>
          </p:cNvPr>
          <p:cNvSpPr>
            <a:spLocks noChangeAspect="1"/>
          </p:cNvSpPr>
          <p:nvPr/>
        </p:nvSpPr>
        <p:spPr>
          <a:xfrm rot="20546569">
            <a:off x="7055126" y="85366"/>
            <a:ext cx="2152092" cy="2115020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 eaLnBrk="0" fontAlgn="base" hangingPunct="0">
              <a:defRPr/>
            </a:pPr>
            <a:endParaRPr sz="2400">
              <a:solidFill>
                <a:srgbClr val="435D74"/>
              </a:solidFill>
              <a:latin typeface="SimpMusic Base" panose="05060603040505090403" pitchFamily="18" charset="2"/>
              <a:ea typeface="宋体" pitchFamily="2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08B5EF23-9CE0-428D-9C3B-6A171F859276}"/>
              </a:ext>
            </a:extLst>
          </p:cNvPr>
          <p:cNvSpPr/>
          <p:nvPr/>
        </p:nvSpPr>
        <p:spPr>
          <a:xfrm>
            <a:off x="76368" y="3928626"/>
            <a:ext cx="8991264" cy="620048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sz="1500" dirty="0">
                <a:solidFill>
                  <a:prstClr val="white"/>
                </a:solidFill>
              </a:rPr>
              <a:t>The LORD is like a Bright and Morning Star, </a:t>
            </a:r>
          </a:p>
          <a:p>
            <a:pPr algn="ctr"/>
            <a:r>
              <a:rPr lang="en-US" altLang="zh-TW" sz="1500" dirty="0">
                <a:solidFill>
                  <a:prstClr val="white"/>
                </a:solidFill>
              </a:rPr>
              <a:t>Bringing me Infinite Hope.</a:t>
            </a:r>
            <a:endParaRPr lang="zh-TW" altLang="en-US" sz="15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4831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="" xmlns:a16="http://schemas.microsoft.com/office/drawing/2014/main" id="{2CA2218C-C876-49CD-992D-141B018CB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502" y="4774584"/>
            <a:ext cx="2976713" cy="259556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  A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调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 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 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(1-6)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B43FEC4-7AD1-46A5-ABC8-316F3AD44D09}"/>
              </a:ext>
            </a:extLst>
          </p:cNvPr>
          <p:cNvSpPr/>
          <p:nvPr/>
        </p:nvSpPr>
        <p:spPr>
          <a:xfrm>
            <a:off x="7851340" y="4638904"/>
            <a:ext cx="1292662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祂是那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575E486-9980-443D-8C75-D395EA2FB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877" y="581332"/>
            <a:ext cx="6227604" cy="269314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3BB8C26C-3F3C-49D1-900D-6E04329FD29A}"/>
              </a:ext>
            </a:extLst>
          </p:cNvPr>
          <p:cNvSpPr/>
          <p:nvPr/>
        </p:nvSpPr>
        <p:spPr>
          <a:xfrm>
            <a:off x="76978" y="3549025"/>
            <a:ext cx="8936393" cy="654377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dirty="0">
                <a:solidFill>
                  <a:prstClr val="white"/>
                </a:solidFill>
              </a:rPr>
              <a:t>When I am in darkness, Pain, And despair, </a:t>
            </a:r>
          </a:p>
          <a:p>
            <a:pPr algn="ctr"/>
            <a:r>
              <a:rPr lang="en-US" altLang="zh-TW" dirty="0">
                <a:solidFill>
                  <a:prstClr val="white"/>
                </a:solidFill>
              </a:rPr>
              <a:t>There is a Light that shines in my heart;</a:t>
            </a:r>
          </a:p>
        </p:txBody>
      </p:sp>
    </p:spTree>
    <p:extLst>
      <p:ext uri="{BB962C8B-B14F-4D97-AF65-F5344CB8AC3E}">
        <p14:creationId xmlns:p14="http://schemas.microsoft.com/office/powerpoint/2010/main" val="2516808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="" xmlns:a16="http://schemas.microsoft.com/office/drawing/2014/main" id="{49775B36-8074-48C0-9FD5-EC54200CC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1" y="4786312"/>
            <a:ext cx="2824163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en-US" altLang="zh-TW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4/4  </a:t>
            </a:r>
            <a:r>
              <a:rPr kumimoji="1" lang="zh-TW" altLang="en-US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(1/6) Verse 1a</a:t>
            </a:r>
          </a:p>
        </p:txBody>
      </p:sp>
      <p:sp>
        <p:nvSpPr>
          <p:cNvPr id="16388" name="TextBox 4">
            <a:extLst>
              <a:ext uri="{FF2B5EF4-FFF2-40B4-BE49-F238E27FC236}">
                <a16:creationId xmlns="" xmlns:a16="http://schemas.microsoft.com/office/drawing/2014/main" id="{949FF19E-0602-4EE5-A98C-E8341EE9C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4498" y="11906"/>
            <a:ext cx="49736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1/15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7DE730B3-FEC5-4DE7-B91C-5B7AE93B78E3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There is a God, In </a:t>
            </a:r>
            <a:r>
              <a:rPr lang="en-US" sz="2100" dirty="0" err="1">
                <a:solidFill>
                  <a:prstClr val="white"/>
                </a:solidFill>
              </a:rPr>
              <a:t>pow’r</a:t>
            </a:r>
            <a:r>
              <a:rPr lang="en-US" sz="2100" dirty="0">
                <a:solidFill>
                  <a:prstClr val="white"/>
                </a:solidFill>
              </a:rPr>
              <a:t> and might created all things,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In gentleness consoles the broken hearted. 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="" xmlns:a16="http://schemas.microsoft.com/office/drawing/2014/main" id="{379B22D3-7BFE-4181-B08C-57054274D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F4EFC871-5800-4113-A6AB-29671AEF43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736" y="230981"/>
            <a:ext cx="4416935" cy="57155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0414AB61-DB11-4761-9823-1605C0B806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558" y="1040017"/>
            <a:ext cx="6876884" cy="2606266"/>
          </a:xfrm>
          <a:prstGeom prst="rect">
            <a:avLst/>
          </a:prstGeom>
        </p:spPr>
      </p:pic>
      <p:pic>
        <p:nvPicPr>
          <p:cNvPr id="7" name="2026 STM GM CS01_04_ThereIsAGo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1412" y="1419446"/>
            <a:ext cx="746495" cy="74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28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1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="" xmlns:a16="http://schemas.microsoft.com/office/drawing/2014/main" id="{2CA2218C-C876-49CD-992D-141B018CB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863592"/>
            <a:ext cx="2976713" cy="259556"/>
          </a:xfrm>
        </p:spPr>
        <p:txBody>
          <a:bodyPr>
            <a:noAutofit/>
          </a:bodyPr>
          <a:lstStyle/>
          <a:p>
            <a:pPr algn="l"/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  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Verse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(2-6)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A00515A-534D-48D2-BE47-ECE2A852D034}"/>
              </a:ext>
            </a:extLst>
          </p:cNvPr>
          <p:cNvSpPr/>
          <p:nvPr/>
        </p:nvSpPr>
        <p:spPr>
          <a:xfrm>
            <a:off x="7851340" y="4638904"/>
            <a:ext cx="1292662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祂又为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4A0C97C-152B-4D1E-9CD5-DF6072431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772" y="560652"/>
            <a:ext cx="6218459" cy="2720576"/>
          </a:xfrm>
          <a:prstGeom prst="rect">
            <a:avLst/>
          </a:prstGeom>
        </p:spPr>
      </p:pic>
      <p:sp>
        <p:nvSpPr>
          <p:cNvPr id="5" name="Freeform 2">
            <a:extLst>
              <a:ext uri="{FF2B5EF4-FFF2-40B4-BE49-F238E27FC236}">
                <a16:creationId xmlns="" xmlns:a16="http://schemas.microsoft.com/office/drawing/2014/main" id="{5B9815AC-710A-4F26-A3D2-63D62BDEBCF7}"/>
              </a:ext>
            </a:extLst>
          </p:cNvPr>
          <p:cNvSpPr/>
          <p:nvPr/>
        </p:nvSpPr>
        <p:spPr>
          <a:xfrm>
            <a:off x="6527075" y="-1371115"/>
            <a:ext cx="3970710" cy="4061795"/>
          </a:xfrm>
          <a:custGeom>
            <a:avLst/>
            <a:gdLst/>
            <a:ahLst/>
            <a:cxnLst/>
            <a:rect l="l" t="t" r="r" b="b"/>
            <a:pathLst>
              <a:path w="10381086" h="10381086">
                <a:moveTo>
                  <a:pt x="0" y="0"/>
                </a:moveTo>
                <a:lnTo>
                  <a:pt x="10381086" y="0"/>
                </a:lnTo>
                <a:lnTo>
                  <a:pt x="10381086" y="10381086"/>
                </a:lnTo>
                <a:lnTo>
                  <a:pt x="0" y="1038108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56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</p:sp>
      <p:sp>
        <p:nvSpPr>
          <p:cNvPr id="6" name="Freeform 2">
            <a:extLst>
              <a:ext uri="{FF2B5EF4-FFF2-40B4-BE49-F238E27FC236}">
                <a16:creationId xmlns="" xmlns:a16="http://schemas.microsoft.com/office/drawing/2014/main" id="{A1E84A20-0630-4D2F-BB64-0E7D8D2AA024}"/>
              </a:ext>
            </a:extLst>
          </p:cNvPr>
          <p:cNvSpPr/>
          <p:nvPr/>
        </p:nvSpPr>
        <p:spPr>
          <a:xfrm>
            <a:off x="-1551761" y="2690680"/>
            <a:ext cx="4186734" cy="4061795"/>
          </a:xfrm>
          <a:custGeom>
            <a:avLst/>
            <a:gdLst/>
            <a:ahLst/>
            <a:cxnLst/>
            <a:rect l="l" t="t" r="r" b="b"/>
            <a:pathLst>
              <a:path w="10381086" h="10381086">
                <a:moveTo>
                  <a:pt x="0" y="0"/>
                </a:moveTo>
                <a:lnTo>
                  <a:pt x="10381086" y="0"/>
                </a:lnTo>
                <a:lnTo>
                  <a:pt x="10381086" y="10381086"/>
                </a:lnTo>
                <a:lnTo>
                  <a:pt x="0" y="1038108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56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E5F81DBE-AAAC-4B47-B2B7-988D39498352}"/>
              </a:ext>
            </a:extLst>
          </p:cNvPr>
          <p:cNvSpPr/>
          <p:nvPr/>
        </p:nvSpPr>
        <p:spPr>
          <a:xfrm>
            <a:off x="92087" y="3310039"/>
            <a:ext cx="8991264" cy="657489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dirty="0">
                <a:solidFill>
                  <a:prstClr val="white"/>
                </a:solidFill>
              </a:rPr>
              <a:t>He is called the Wonderful </a:t>
            </a:r>
            <a:r>
              <a:rPr lang="en-US" altLang="zh-TW" dirty="0" err="1">
                <a:solidFill>
                  <a:prstClr val="white"/>
                </a:solidFill>
              </a:rPr>
              <a:t>Saviour</a:t>
            </a:r>
            <a:r>
              <a:rPr lang="en-US" altLang="zh-TW" dirty="0">
                <a:solidFill>
                  <a:prstClr val="white"/>
                </a:solidFill>
              </a:rPr>
              <a:t>, </a:t>
            </a:r>
          </a:p>
          <a:p>
            <a:pPr algn="ctr"/>
            <a:r>
              <a:rPr lang="en-US" altLang="zh-TW" dirty="0">
                <a:solidFill>
                  <a:prstClr val="white"/>
                </a:solidFill>
              </a:rPr>
              <a:t>Who surrendered His Heavenly Glory for me.</a:t>
            </a:r>
          </a:p>
          <a:p>
            <a:pPr algn="ctr"/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596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D061AA1B-3941-453C-8715-6EA06D012F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65" y="4857211"/>
            <a:ext cx="2976713" cy="259556"/>
          </a:xfrm>
        </p:spPr>
        <p:txBody>
          <a:bodyPr>
            <a:noAutofit/>
          </a:bodyPr>
          <a:lstStyle/>
          <a:p>
            <a:pPr algn="l"/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 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Verse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(3-6)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8E3A561-D3FC-4183-A854-7A9DEA718824}"/>
              </a:ext>
            </a:extLst>
          </p:cNvPr>
          <p:cNvSpPr/>
          <p:nvPr/>
        </p:nvSpPr>
        <p:spPr>
          <a:xfrm>
            <a:off x="7851340" y="4638904"/>
            <a:ext cx="1292662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我要唱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49DB8F9-2A9F-47D6-A637-553D49D4E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924" y="613039"/>
            <a:ext cx="6136156" cy="282574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B9007625-A265-49A0-82FA-0DDE48BD075D}"/>
              </a:ext>
            </a:extLst>
          </p:cNvPr>
          <p:cNvSpPr/>
          <p:nvPr/>
        </p:nvSpPr>
        <p:spPr>
          <a:xfrm>
            <a:off x="76368" y="3610948"/>
            <a:ext cx="8991264" cy="619655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dirty="0">
                <a:solidFill>
                  <a:prstClr val="white"/>
                </a:solidFill>
              </a:rPr>
              <a:t>He was also nailed to the Cross for me, </a:t>
            </a:r>
          </a:p>
          <a:p>
            <a:pPr algn="ctr"/>
            <a:r>
              <a:rPr lang="en-US" altLang="zh-TW" dirty="0">
                <a:solidFill>
                  <a:prstClr val="white"/>
                </a:solidFill>
              </a:rPr>
              <a:t>Willing to suffer and atone my sins;</a:t>
            </a:r>
          </a:p>
        </p:txBody>
      </p:sp>
    </p:spTree>
    <p:extLst>
      <p:ext uri="{BB962C8B-B14F-4D97-AF65-F5344CB8AC3E}">
        <p14:creationId xmlns:p14="http://schemas.microsoft.com/office/powerpoint/2010/main" val="26152286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E466FEC4-6970-40C9-92C4-ECBEF340A8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46" y="4883945"/>
            <a:ext cx="2976713" cy="259556"/>
          </a:xfrm>
        </p:spPr>
        <p:txBody>
          <a:bodyPr>
            <a:noAutofit/>
          </a:bodyPr>
          <a:lstStyle/>
          <a:p>
            <a:pPr algn="l"/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Verse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(4-6)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EF763DD-4387-4220-A2B3-ED1A6C286208}"/>
              </a:ext>
            </a:extLst>
          </p:cNvPr>
          <p:cNvSpPr/>
          <p:nvPr/>
        </p:nvSpPr>
        <p:spPr>
          <a:xfrm>
            <a:off x="7851340" y="4638904"/>
            <a:ext cx="1292662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祂仁慈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7BF795F-DB80-4E04-8099-74BA7A4CC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074" y="703176"/>
            <a:ext cx="6053853" cy="2743438"/>
          </a:xfrm>
          <a:prstGeom prst="rect">
            <a:avLst/>
          </a:prstGeom>
        </p:spPr>
      </p:pic>
      <p:sp>
        <p:nvSpPr>
          <p:cNvPr id="5" name="Google Shape;1830;p92">
            <a:extLst>
              <a:ext uri="{FF2B5EF4-FFF2-40B4-BE49-F238E27FC236}">
                <a16:creationId xmlns="" xmlns:a16="http://schemas.microsoft.com/office/drawing/2014/main" id="{8C8F9E3A-FCDF-43C1-BB70-AC21AC94BDC8}"/>
              </a:ext>
            </a:extLst>
          </p:cNvPr>
          <p:cNvSpPr>
            <a:spLocks noChangeAspect="1"/>
          </p:cNvSpPr>
          <p:nvPr/>
        </p:nvSpPr>
        <p:spPr>
          <a:xfrm rot="20918063">
            <a:off x="7643932" y="255229"/>
            <a:ext cx="1583606" cy="1889607"/>
          </a:xfrm>
          <a:custGeom>
            <a:avLst/>
            <a:gdLst/>
            <a:ahLst/>
            <a:cxnLst/>
            <a:rect l="l" t="t" r="r" b="b"/>
            <a:pathLst>
              <a:path w="14732" h="17578" extrusionOk="0">
                <a:moveTo>
                  <a:pt x="4436" y="1"/>
                </a:moveTo>
                <a:lnTo>
                  <a:pt x="4436" y="2721"/>
                </a:lnTo>
                <a:lnTo>
                  <a:pt x="4436" y="13644"/>
                </a:lnTo>
                <a:lnTo>
                  <a:pt x="4143" y="13435"/>
                </a:lnTo>
                <a:lnTo>
                  <a:pt x="3809" y="13267"/>
                </a:lnTo>
                <a:lnTo>
                  <a:pt x="3432" y="13184"/>
                </a:lnTo>
                <a:lnTo>
                  <a:pt x="3055" y="13142"/>
                </a:lnTo>
                <a:lnTo>
                  <a:pt x="2637" y="13184"/>
                </a:lnTo>
                <a:lnTo>
                  <a:pt x="2218" y="13267"/>
                </a:lnTo>
                <a:lnTo>
                  <a:pt x="1800" y="13435"/>
                </a:lnTo>
                <a:lnTo>
                  <a:pt x="1381" y="13644"/>
                </a:lnTo>
                <a:lnTo>
                  <a:pt x="963" y="13979"/>
                </a:lnTo>
                <a:lnTo>
                  <a:pt x="586" y="14313"/>
                </a:lnTo>
                <a:lnTo>
                  <a:pt x="335" y="14732"/>
                </a:lnTo>
                <a:lnTo>
                  <a:pt x="126" y="15150"/>
                </a:lnTo>
                <a:lnTo>
                  <a:pt x="42" y="15569"/>
                </a:lnTo>
                <a:lnTo>
                  <a:pt x="0" y="15987"/>
                </a:lnTo>
                <a:lnTo>
                  <a:pt x="42" y="16197"/>
                </a:lnTo>
                <a:lnTo>
                  <a:pt x="84" y="16406"/>
                </a:lnTo>
                <a:lnTo>
                  <a:pt x="168" y="16573"/>
                </a:lnTo>
                <a:lnTo>
                  <a:pt x="251" y="16783"/>
                </a:lnTo>
                <a:lnTo>
                  <a:pt x="377" y="16950"/>
                </a:lnTo>
                <a:lnTo>
                  <a:pt x="544" y="17117"/>
                </a:lnTo>
                <a:lnTo>
                  <a:pt x="670" y="17243"/>
                </a:lnTo>
                <a:lnTo>
                  <a:pt x="879" y="17327"/>
                </a:lnTo>
                <a:lnTo>
                  <a:pt x="1256" y="17494"/>
                </a:lnTo>
                <a:lnTo>
                  <a:pt x="1674" y="17578"/>
                </a:lnTo>
                <a:lnTo>
                  <a:pt x="2135" y="17578"/>
                </a:lnTo>
                <a:lnTo>
                  <a:pt x="2637" y="17494"/>
                </a:lnTo>
                <a:lnTo>
                  <a:pt x="3097" y="17369"/>
                </a:lnTo>
                <a:lnTo>
                  <a:pt x="3558" y="17117"/>
                </a:lnTo>
                <a:lnTo>
                  <a:pt x="3892" y="16866"/>
                </a:lnTo>
                <a:lnTo>
                  <a:pt x="4143" y="16657"/>
                </a:lnTo>
                <a:lnTo>
                  <a:pt x="4395" y="16364"/>
                </a:lnTo>
                <a:lnTo>
                  <a:pt x="4604" y="16071"/>
                </a:lnTo>
                <a:lnTo>
                  <a:pt x="4729" y="15820"/>
                </a:lnTo>
                <a:lnTo>
                  <a:pt x="4855" y="15485"/>
                </a:lnTo>
                <a:lnTo>
                  <a:pt x="4939" y="15192"/>
                </a:lnTo>
                <a:lnTo>
                  <a:pt x="4939" y="14899"/>
                </a:lnTo>
                <a:lnTo>
                  <a:pt x="4939" y="2721"/>
                </a:lnTo>
                <a:lnTo>
                  <a:pt x="14229" y="2721"/>
                </a:lnTo>
                <a:lnTo>
                  <a:pt x="14229" y="13644"/>
                </a:lnTo>
                <a:lnTo>
                  <a:pt x="13936" y="13435"/>
                </a:lnTo>
                <a:lnTo>
                  <a:pt x="13602" y="13267"/>
                </a:lnTo>
                <a:lnTo>
                  <a:pt x="13225" y="13184"/>
                </a:lnTo>
                <a:lnTo>
                  <a:pt x="12806" y="13142"/>
                </a:lnTo>
                <a:lnTo>
                  <a:pt x="12430" y="13184"/>
                </a:lnTo>
                <a:lnTo>
                  <a:pt x="12011" y="13267"/>
                </a:lnTo>
                <a:lnTo>
                  <a:pt x="11593" y="13435"/>
                </a:lnTo>
                <a:lnTo>
                  <a:pt x="11174" y="13644"/>
                </a:lnTo>
                <a:lnTo>
                  <a:pt x="10756" y="13979"/>
                </a:lnTo>
                <a:lnTo>
                  <a:pt x="10379" y="14313"/>
                </a:lnTo>
                <a:lnTo>
                  <a:pt x="10128" y="14732"/>
                </a:lnTo>
                <a:lnTo>
                  <a:pt x="9919" y="15150"/>
                </a:lnTo>
                <a:lnTo>
                  <a:pt x="9835" y="15569"/>
                </a:lnTo>
                <a:lnTo>
                  <a:pt x="9793" y="15987"/>
                </a:lnTo>
                <a:lnTo>
                  <a:pt x="9835" y="16197"/>
                </a:lnTo>
                <a:lnTo>
                  <a:pt x="9877" y="16406"/>
                </a:lnTo>
                <a:lnTo>
                  <a:pt x="9961" y="16573"/>
                </a:lnTo>
                <a:lnTo>
                  <a:pt x="10044" y="16783"/>
                </a:lnTo>
                <a:lnTo>
                  <a:pt x="10170" y="16950"/>
                </a:lnTo>
                <a:lnTo>
                  <a:pt x="10337" y="17117"/>
                </a:lnTo>
                <a:lnTo>
                  <a:pt x="10463" y="17243"/>
                </a:lnTo>
                <a:lnTo>
                  <a:pt x="10672" y="17327"/>
                </a:lnTo>
                <a:lnTo>
                  <a:pt x="11049" y="17494"/>
                </a:lnTo>
                <a:lnTo>
                  <a:pt x="11467" y="17578"/>
                </a:lnTo>
                <a:lnTo>
                  <a:pt x="11928" y="17578"/>
                </a:lnTo>
                <a:lnTo>
                  <a:pt x="12430" y="17494"/>
                </a:lnTo>
                <a:lnTo>
                  <a:pt x="12890" y="17369"/>
                </a:lnTo>
                <a:lnTo>
                  <a:pt x="13350" y="17117"/>
                </a:lnTo>
                <a:lnTo>
                  <a:pt x="13685" y="16866"/>
                </a:lnTo>
                <a:lnTo>
                  <a:pt x="13936" y="16657"/>
                </a:lnTo>
                <a:lnTo>
                  <a:pt x="14187" y="16364"/>
                </a:lnTo>
                <a:lnTo>
                  <a:pt x="14355" y="16071"/>
                </a:lnTo>
                <a:lnTo>
                  <a:pt x="14522" y="15820"/>
                </a:lnTo>
                <a:lnTo>
                  <a:pt x="14648" y="15485"/>
                </a:lnTo>
                <a:lnTo>
                  <a:pt x="14731" y="15192"/>
                </a:lnTo>
                <a:lnTo>
                  <a:pt x="14731" y="14899"/>
                </a:lnTo>
                <a:lnTo>
                  <a:pt x="14731" y="2721"/>
                </a:lnTo>
                <a:lnTo>
                  <a:pt x="14731" y="1"/>
                </a:lnTo>
                <a:close/>
              </a:path>
            </a:pathLst>
          </a:custGeom>
          <a:solidFill>
            <a:schemeClr val="accent2">
              <a:alpha val="3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8" name="Google Shape;1245;p69">
            <a:extLst>
              <a:ext uri="{FF2B5EF4-FFF2-40B4-BE49-F238E27FC236}">
                <a16:creationId xmlns="" xmlns:a16="http://schemas.microsoft.com/office/drawing/2014/main" id="{6ECE3F37-9A29-4913-80AA-DA7DC667C109}"/>
              </a:ext>
            </a:extLst>
          </p:cNvPr>
          <p:cNvSpPr>
            <a:spLocks noChangeAspect="1"/>
          </p:cNvSpPr>
          <p:nvPr/>
        </p:nvSpPr>
        <p:spPr>
          <a:xfrm rot="223099">
            <a:off x="-487035" y="1249470"/>
            <a:ext cx="1695167" cy="5253106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38831992-B0A9-4531-9C56-549E7E125F37}"/>
              </a:ext>
            </a:extLst>
          </p:cNvPr>
          <p:cNvSpPr/>
          <p:nvPr/>
        </p:nvSpPr>
        <p:spPr>
          <a:xfrm>
            <a:off x="76368" y="3928626"/>
            <a:ext cx="8991264" cy="710279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dirty="0">
                <a:solidFill>
                  <a:prstClr val="white"/>
                </a:solidFill>
              </a:rPr>
              <a:t>I will sing: “Wonderful LORD, Hallelujah!” </a:t>
            </a:r>
          </a:p>
          <a:p>
            <a:pPr algn="ctr"/>
            <a:r>
              <a:rPr lang="en-US" altLang="zh-TW" dirty="0">
                <a:solidFill>
                  <a:prstClr val="white"/>
                </a:solidFill>
              </a:rPr>
              <a:t>Henceforth, Never again be in despair.</a:t>
            </a:r>
          </a:p>
        </p:txBody>
      </p:sp>
    </p:spTree>
    <p:extLst>
      <p:ext uri="{BB962C8B-B14F-4D97-AF65-F5344CB8AC3E}">
        <p14:creationId xmlns:p14="http://schemas.microsoft.com/office/powerpoint/2010/main" val="35766082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F8E90DA3-3C07-4BCA-9AA0-65BB4BE804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" y="4867276"/>
            <a:ext cx="2976713" cy="259556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 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Chorus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(5-6)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567F1CE-CE68-4D44-9C20-55787E544EA9}"/>
              </a:ext>
            </a:extLst>
          </p:cNvPr>
          <p:cNvSpPr/>
          <p:nvPr/>
        </p:nvSpPr>
        <p:spPr>
          <a:xfrm>
            <a:off x="7596338" y="4638904"/>
            <a:ext cx="1547664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en-US" altLang="zh-TW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&gt;</a:t>
            </a: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主如一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A513AA8-F3AA-4C73-AE27-9B4D2C04D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956" y="562408"/>
            <a:ext cx="5816088" cy="3122947"/>
          </a:xfrm>
          <a:prstGeom prst="rect">
            <a:avLst/>
          </a:prstGeom>
        </p:spPr>
      </p:pic>
      <p:sp>
        <p:nvSpPr>
          <p:cNvPr id="9" name="Google Shape;214;p29">
            <a:extLst>
              <a:ext uri="{FF2B5EF4-FFF2-40B4-BE49-F238E27FC236}">
                <a16:creationId xmlns="" xmlns:a16="http://schemas.microsoft.com/office/drawing/2014/main" id="{1DF9C2B4-6958-4BED-B381-9AD2F2EA89C0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10" name="Google Shape;223;p29">
            <a:extLst>
              <a:ext uri="{FF2B5EF4-FFF2-40B4-BE49-F238E27FC236}">
                <a16:creationId xmlns="" xmlns:a16="http://schemas.microsoft.com/office/drawing/2014/main" id="{CAAD00DF-21E8-4006-9476-1D9CFBAB697C}"/>
              </a:ext>
            </a:extLst>
          </p:cNvPr>
          <p:cNvSpPr/>
          <p:nvPr/>
        </p:nvSpPr>
        <p:spPr>
          <a:xfrm rot="1652974" flipH="1">
            <a:off x="-214620" y="240576"/>
            <a:ext cx="1351775" cy="1270549"/>
          </a:xfrm>
          <a:prstGeom prst="hear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11" name="Google Shape;228;p29">
            <a:extLst>
              <a:ext uri="{FF2B5EF4-FFF2-40B4-BE49-F238E27FC236}">
                <a16:creationId xmlns="" xmlns:a16="http://schemas.microsoft.com/office/drawing/2014/main" id="{6FE81CD7-5A33-4EFD-85AC-C91FB01747A9}"/>
              </a:ext>
            </a:extLst>
          </p:cNvPr>
          <p:cNvSpPr/>
          <p:nvPr/>
        </p:nvSpPr>
        <p:spPr>
          <a:xfrm rot="1642622">
            <a:off x="8404343" y="572914"/>
            <a:ext cx="305321" cy="300187"/>
          </a:xfrm>
          <a:prstGeom prst="hear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E1495F91-4249-4489-9D69-F2E42991872D}"/>
              </a:ext>
            </a:extLst>
          </p:cNvPr>
          <p:cNvSpPr/>
          <p:nvPr/>
        </p:nvSpPr>
        <p:spPr>
          <a:xfrm>
            <a:off x="76368" y="3928627"/>
            <a:ext cx="8991264" cy="652466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dirty="0">
                <a:solidFill>
                  <a:prstClr val="white"/>
                </a:solidFill>
              </a:rPr>
              <a:t>Chorus:  His Love is kind and merciful, </a:t>
            </a:r>
          </a:p>
          <a:p>
            <a:pPr algn="ctr"/>
            <a:r>
              <a:rPr lang="en-US" altLang="zh-TW" dirty="0">
                <a:solidFill>
                  <a:prstClr val="white"/>
                </a:solidFill>
              </a:rPr>
              <a:t>Leading me to break through stormy seas;</a:t>
            </a:r>
          </a:p>
        </p:txBody>
      </p:sp>
    </p:spTree>
    <p:extLst>
      <p:ext uri="{BB962C8B-B14F-4D97-AF65-F5344CB8AC3E}">
        <p14:creationId xmlns:p14="http://schemas.microsoft.com/office/powerpoint/2010/main" val="16468554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>
            <a:extLst>
              <a:ext uri="{FF2B5EF4-FFF2-40B4-BE49-F238E27FC236}">
                <a16:creationId xmlns="" xmlns:a16="http://schemas.microsoft.com/office/drawing/2014/main" id="{E95382DF-48C6-4458-9548-0346DD509444}"/>
              </a:ext>
            </a:extLst>
          </p:cNvPr>
          <p:cNvSpPr>
            <a:spLocks noChangeAspect="1"/>
          </p:cNvSpPr>
          <p:nvPr/>
        </p:nvSpPr>
        <p:spPr>
          <a:xfrm>
            <a:off x="5328085" y="-1640717"/>
            <a:ext cx="5685875" cy="5816305"/>
          </a:xfrm>
          <a:custGeom>
            <a:avLst/>
            <a:gdLst/>
            <a:ahLst/>
            <a:cxnLst/>
            <a:rect l="l" t="t" r="r" b="b"/>
            <a:pathLst>
              <a:path w="10381086" h="10381086">
                <a:moveTo>
                  <a:pt x="0" y="0"/>
                </a:moveTo>
                <a:lnTo>
                  <a:pt x="10381086" y="0"/>
                </a:lnTo>
                <a:lnTo>
                  <a:pt x="10381086" y="10381086"/>
                </a:lnTo>
                <a:lnTo>
                  <a:pt x="0" y="1038108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>
              <a:alphaModFix amt="1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</p:sp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AF2766C7-593C-430F-9A72-CCCE2D70F8F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876262"/>
            <a:ext cx="3165056" cy="2595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defRPr/>
            </a:pPr>
            <a:r>
              <a:rPr lang="en-US" altLang="zh-TW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</a:t>
            </a:r>
            <a:r>
              <a:rPr lang="zh-TW" altLang="en-US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 </a:t>
            </a:r>
            <a:r>
              <a:rPr lang="en-US" altLang="zh-TW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Chorus </a:t>
            </a:r>
            <a:r>
              <a:rPr lang="zh-TW" altLang="en-US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</a:t>
            </a:r>
            <a:r>
              <a:rPr lang="en-US" altLang="zh-TW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(6-6)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570D8CC-3B2D-4C01-80D4-7B4FBE66E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925" y="695007"/>
            <a:ext cx="6104150" cy="2857748"/>
          </a:xfrm>
          <a:prstGeom prst="rect">
            <a:avLst/>
          </a:prstGeom>
        </p:spPr>
      </p:pic>
      <p:sp>
        <p:nvSpPr>
          <p:cNvPr id="15" name="Google Shape;5014;p62">
            <a:extLst>
              <a:ext uri="{FF2B5EF4-FFF2-40B4-BE49-F238E27FC236}">
                <a16:creationId xmlns="" xmlns:a16="http://schemas.microsoft.com/office/drawing/2014/main" id="{5AE1C8A3-F2B7-4668-9ECF-FF995EFF3794}"/>
              </a:ext>
            </a:extLst>
          </p:cNvPr>
          <p:cNvSpPr>
            <a:spLocks noChangeAspect="1"/>
          </p:cNvSpPr>
          <p:nvPr/>
        </p:nvSpPr>
        <p:spPr>
          <a:xfrm rot="1186692">
            <a:off x="-253258" y="2024658"/>
            <a:ext cx="3416639" cy="3357786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 eaLnBrk="0" fontAlgn="base" hangingPunct="0">
              <a:defRPr/>
            </a:pPr>
            <a:endParaRPr sz="2400">
              <a:solidFill>
                <a:srgbClr val="435D74"/>
              </a:solidFill>
              <a:latin typeface="SimpMusic Base" panose="05060603040505090403" pitchFamily="18" charset="2"/>
              <a:ea typeface="宋体" pitchFamily="2" charset="-122"/>
            </a:endParaRPr>
          </a:p>
        </p:txBody>
      </p:sp>
      <p:sp>
        <p:nvSpPr>
          <p:cNvPr id="16" name="Google Shape;5014;p62">
            <a:extLst>
              <a:ext uri="{FF2B5EF4-FFF2-40B4-BE49-F238E27FC236}">
                <a16:creationId xmlns="" xmlns:a16="http://schemas.microsoft.com/office/drawing/2014/main" id="{0EB50004-CED8-46F8-89C2-A492586AD965}"/>
              </a:ext>
            </a:extLst>
          </p:cNvPr>
          <p:cNvSpPr>
            <a:spLocks noChangeAspect="1"/>
          </p:cNvSpPr>
          <p:nvPr/>
        </p:nvSpPr>
        <p:spPr>
          <a:xfrm rot="20546569">
            <a:off x="7055126" y="85366"/>
            <a:ext cx="2152092" cy="2115020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 eaLnBrk="0" fontAlgn="base" hangingPunct="0">
              <a:defRPr/>
            </a:pPr>
            <a:endParaRPr sz="2400">
              <a:solidFill>
                <a:srgbClr val="435D74"/>
              </a:solidFill>
              <a:latin typeface="SimpMusic Base" panose="05060603040505090403" pitchFamily="18" charset="2"/>
              <a:ea typeface="宋体" pitchFamily="2" charset="-12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EF763DD-4387-4220-A2B3-ED1A6C286208}"/>
              </a:ext>
            </a:extLst>
          </p:cNvPr>
          <p:cNvSpPr/>
          <p:nvPr/>
        </p:nvSpPr>
        <p:spPr>
          <a:xfrm>
            <a:off x="7851340" y="4638904"/>
            <a:ext cx="1292662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祂仁慈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5D980855-4719-4944-BAC0-163B8417D7A6}"/>
              </a:ext>
            </a:extLst>
          </p:cNvPr>
          <p:cNvSpPr/>
          <p:nvPr/>
        </p:nvSpPr>
        <p:spPr>
          <a:xfrm>
            <a:off x="76368" y="3928626"/>
            <a:ext cx="8991264" cy="620048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sz="1500" dirty="0">
                <a:solidFill>
                  <a:prstClr val="white"/>
                </a:solidFill>
              </a:rPr>
              <a:t>The LORD is like a Bright and Morning Star, </a:t>
            </a:r>
          </a:p>
          <a:p>
            <a:pPr algn="ctr"/>
            <a:r>
              <a:rPr lang="en-US" altLang="zh-TW" sz="1500" dirty="0">
                <a:solidFill>
                  <a:prstClr val="white"/>
                </a:solidFill>
              </a:rPr>
              <a:t>Bringing me Infinite Hope.</a:t>
            </a:r>
            <a:endParaRPr lang="zh-TW" altLang="en-US" sz="15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5756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F8E90DA3-3C07-4BCA-9AA0-65BB4BE804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" y="4867276"/>
            <a:ext cx="2976713" cy="259556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 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Chorus</a:t>
            </a:r>
            <a:r>
              <a:rPr lang="zh-TW" altLang="en-US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</a:t>
            </a:r>
            <a:r>
              <a:rPr lang="en-US" altLang="zh-TW" sz="1350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(5-6)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567F1CE-CE68-4D44-9C20-55787E544EA9}"/>
              </a:ext>
            </a:extLst>
          </p:cNvPr>
          <p:cNvSpPr/>
          <p:nvPr/>
        </p:nvSpPr>
        <p:spPr>
          <a:xfrm>
            <a:off x="7596338" y="4638904"/>
            <a:ext cx="1547664" cy="530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342887">
              <a:defRPr/>
            </a:pPr>
            <a:r>
              <a:rPr lang="en-US" altLang="zh-TW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&gt;</a:t>
            </a:r>
            <a:r>
              <a:rPr lang="zh-TW" altLang="en-US" sz="3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latin typeface="新細明體" panose="02020500000000000000" pitchFamily="18" charset="-120"/>
                <a:ea typeface="書法家行書體" pitchFamily="49" charset="-120"/>
              </a:rPr>
              <a:t>主如一</a:t>
            </a:r>
            <a:endParaRPr lang="en-US" sz="900" dirty="0">
              <a:solidFill>
                <a:prstClr val="white"/>
              </a:solidFill>
              <a:ea typeface="宋体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A513AA8-F3AA-4C73-AE27-9B4D2C04D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956" y="604396"/>
            <a:ext cx="5816088" cy="3122947"/>
          </a:xfrm>
          <a:prstGeom prst="rect">
            <a:avLst/>
          </a:prstGeom>
        </p:spPr>
      </p:pic>
      <p:sp>
        <p:nvSpPr>
          <p:cNvPr id="9" name="Google Shape;214;p29">
            <a:extLst>
              <a:ext uri="{FF2B5EF4-FFF2-40B4-BE49-F238E27FC236}">
                <a16:creationId xmlns="" xmlns:a16="http://schemas.microsoft.com/office/drawing/2014/main" id="{1DF9C2B4-6958-4BED-B381-9AD2F2EA89C0}"/>
              </a:ext>
            </a:extLst>
          </p:cNvPr>
          <p:cNvSpPr>
            <a:spLocks noChangeAspect="1"/>
          </p:cNvSpPr>
          <p:nvPr/>
        </p:nvSpPr>
        <p:spPr>
          <a:xfrm rot="19753774">
            <a:off x="6028329" y="2104346"/>
            <a:ext cx="3800476" cy="3572112"/>
          </a:xfrm>
          <a:prstGeom prst="hear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10" name="Google Shape;223;p29">
            <a:extLst>
              <a:ext uri="{FF2B5EF4-FFF2-40B4-BE49-F238E27FC236}">
                <a16:creationId xmlns="" xmlns:a16="http://schemas.microsoft.com/office/drawing/2014/main" id="{CAAD00DF-21E8-4006-9476-1D9CFBAB697C}"/>
              </a:ext>
            </a:extLst>
          </p:cNvPr>
          <p:cNvSpPr/>
          <p:nvPr/>
        </p:nvSpPr>
        <p:spPr>
          <a:xfrm rot="1652974" flipH="1">
            <a:off x="-214620" y="240576"/>
            <a:ext cx="1351775" cy="1270549"/>
          </a:xfrm>
          <a:prstGeom prst="hear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11" name="Google Shape;228;p29">
            <a:extLst>
              <a:ext uri="{FF2B5EF4-FFF2-40B4-BE49-F238E27FC236}">
                <a16:creationId xmlns="" xmlns:a16="http://schemas.microsoft.com/office/drawing/2014/main" id="{6FE81CD7-5A33-4EFD-85AC-C91FB01747A9}"/>
              </a:ext>
            </a:extLst>
          </p:cNvPr>
          <p:cNvSpPr/>
          <p:nvPr/>
        </p:nvSpPr>
        <p:spPr>
          <a:xfrm rot="1642622">
            <a:off x="8404343" y="572914"/>
            <a:ext cx="305321" cy="300187"/>
          </a:xfrm>
          <a:prstGeom prst="hear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>
              <a:buClr>
                <a:srgbClr val="000000"/>
              </a:buClr>
              <a:defRPr/>
            </a:pPr>
            <a:endParaRPr sz="1050" kern="0">
              <a:solidFill>
                <a:srgbClr val="000000"/>
              </a:solidFill>
              <a:latin typeface="Arial"/>
              <a:ea typeface="宋体" pitchFamily="2" charset="-122"/>
              <a:cs typeface="Arial"/>
              <a:sym typeface="Arial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3E4D6E9D-3C9F-40D9-A25A-9E4E3318AC60}"/>
              </a:ext>
            </a:extLst>
          </p:cNvPr>
          <p:cNvSpPr/>
          <p:nvPr/>
        </p:nvSpPr>
        <p:spPr>
          <a:xfrm>
            <a:off x="76368" y="3928627"/>
            <a:ext cx="8991264" cy="652466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dirty="0">
                <a:solidFill>
                  <a:prstClr val="white"/>
                </a:solidFill>
              </a:rPr>
              <a:t>Chorus:  His Love is kind and merciful, </a:t>
            </a:r>
          </a:p>
          <a:p>
            <a:pPr algn="ctr"/>
            <a:r>
              <a:rPr lang="en-US" altLang="zh-TW" dirty="0">
                <a:solidFill>
                  <a:prstClr val="white"/>
                </a:solidFill>
              </a:rPr>
              <a:t>Leading me to break through stormy seas;</a:t>
            </a:r>
          </a:p>
        </p:txBody>
      </p:sp>
    </p:spTree>
    <p:extLst>
      <p:ext uri="{BB962C8B-B14F-4D97-AF65-F5344CB8AC3E}">
        <p14:creationId xmlns:p14="http://schemas.microsoft.com/office/powerpoint/2010/main" val="6236142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>
            <a:extLst>
              <a:ext uri="{FF2B5EF4-FFF2-40B4-BE49-F238E27FC236}">
                <a16:creationId xmlns="" xmlns:a16="http://schemas.microsoft.com/office/drawing/2014/main" id="{E95382DF-48C6-4458-9548-0346DD509444}"/>
              </a:ext>
            </a:extLst>
          </p:cNvPr>
          <p:cNvSpPr>
            <a:spLocks noChangeAspect="1"/>
          </p:cNvSpPr>
          <p:nvPr/>
        </p:nvSpPr>
        <p:spPr>
          <a:xfrm>
            <a:off x="5328085" y="-1640717"/>
            <a:ext cx="5685875" cy="5816305"/>
          </a:xfrm>
          <a:custGeom>
            <a:avLst/>
            <a:gdLst/>
            <a:ahLst/>
            <a:cxnLst/>
            <a:rect l="l" t="t" r="r" b="b"/>
            <a:pathLst>
              <a:path w="10381086" h="10381086">
                <a:moveTo>
                  <a:pt x="0" y="0"/>
                </a:moveTo>
                <a:lnTo>
                  <a:pt x="10381086" y="0"/>
                </a:lnTo>
                <a:lnTo>
                  <a:pt x="10381086" y="10381086"/>
                </a:lnTo>
                <a:lnTo>
                  <a:pt x="0" y="1038108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1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</p:sp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AF2766C7-593C-430F-9A72-CCCE2D70F8F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876262"/>
            <a:ext cx="3165056" cy="2595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defRPr/>
            </a:pPr>
            <a:r>
              <a:rPr lang="en-US" altLang="zh-TW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4/4 </a:t>
            </a:r>
            <a:r>
              <a:rPr lang="zh-TW" altLang="en-US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主如明亮晨星  </a:t>
            </a:r>
            <a:r>
              <a:rPr lang="en-US" altLang="zh-TW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Chorus </a:t>
            </a:r>
            <a:r>
              <a:rPr lang="zh-TW" altLang="en-US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 </a:t>
            </a:r>
            <a:r>
              <a:rPr lang="en-US" altLang="zh-TW" sz="15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/>
                <a:latin typeface="Arial Black" panose="020B0A04020102020204" pitchFamily="34" charset="0"/>
                <a:ea typeface="書法家行楷體" pitchFamily="49" charset="-120"/>
              </a:rPr>
              <a:t>(6-6)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570D8CC-3B2D-4C01-80D4-7B4FBE66E2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9925" y="736995"/>
            <a:ext cx="6104150" cy="2857748"/>
          </a:xfrm>
          <a:prstGeom prst="rect">
            <a:avLst/>
          </a:prstGeom>
        </p:spPr>
      </p:pic>
      <p:sp>
        <p:nvSpPr>
          <p:cNvPr id="15" name="Google Shape;5014;p62">
            <a:extLst>
              <a:ext uri="{FF2B5EF4-FFF2-40B4-BE49-F238E27FC236}">
                <a16:creationId xmlns="" xmlns:a16="http://schemas.microsoft.com/office/drawing/2014/main" id="{5AE1C8A3-F2B7-4668-9ECF-FF995EFF3794}"/>
              </a:ext>
            </a:extLst>
          </p:cNvPr>
          <p:cNvSpPr>
            <a:spLocks noChangeAspect="1"/>
          </p:cNvSpPr>
          <p:nvPr/>
        </p:nvSpPr>
        <p:spPr>
          <a:xfrm rot="1186692">
            <a:off x="-253258" y="2024658"/>
            <a:ext cx="3416639" cy="3357786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 eaLnBrk="0" fontAlgn="base" hangingPunct="0">
              <a:defRPr/>
            </a:pPr>
            <a:endParaRPr sz="2400">
              <a:solidFill>
                <a:srgbClr val="435D74"/>
              </a:solidFill>
              <a:latin typeface="SimpMusic Base" panose="05060603040505090403" pitchFamily="18" charset="2"/>
              <a:ea typeface="宋体" pitchFamily="2" charset="-122"/>
            </a:endParaRPr>
          </a:p>
        </p:txBody>
      </p:sp>
      <p:sp>
        <p:nvSpPr>
          <p:cNvPr id="16" name="Google Shape;5014;p62">
            <a:extLst>
              <a:ext uri="{FF2B5EF4-FFF2-40B4-BE49-F238E27FC236}">
                <a16:creationId xmlns="" xmlns:a16="http://schemas.microsoft.com/office/drawing/2014/main" id="{0EB50004-CED8-46F8-89C2-A492586AD965}"/>
              </a:ext>
            </a:extLst>
          </p:cNvPr>
          <p:cNvSpPr>
            <a:spLocks noChangeAspect="1"/>
          </p:cNvSpPr>
          <p:nvPr/>
        </p:nvSpPr>
        <p:spPr>
          <a:xfrm rot="20546569">
            <a:off x="7055126" y="85366"/>
            <a:ext cx="2152092" cy="2115020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chemeClr val="accent2">
              <a:alpha val="15000"/>
            </a:schemeClr>
          </a:solidFill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defTabSz="685773" eaLnBrk="0" fontAlgn="base" hangingPunct="0">
              <a:defRPr/>
            </a:pPr>
            <a:endParaRPr sz="2400">
              <a:solidFill>
                <a:srgbClr val="435D74"/>
              </a:solidFill>
              <a:latin typeface="SimpMusic Base" panose="05060603040505090403" pitchFamily="18" charset="2"/>
              <a:ea typeface="宋体" pitchFamily="2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75ADEF12-6896-4B89-8560-9A6682CBB251}"/>
              </a:ext>
            </a:extLst>
          </p:cNvPr>
          <p:cNvSpPr/>
          <p:nvPr/>
        </p:nvSpPr>
        <p:spPr>
          <a:xfrm>
            <a:off x="76368" y="3928626"/>
            <a:ext cx="8991264" cy="620048"/>
          </a:xfrm>
          <a:prstGeom prst="rect">
            <a:avLst/>
          </a:prstGeom>
        </p:spPr>
        <p:txBody>
          <a:bodyPr lIns="27000" tIns="27000" rIns="27000" bIns="27000">
            <a:noAutofit/>
          </a:bodyPr>
          <a:lstStyle/>
          <a:p>
            <a:pPr algn="ctr"/>
            <a:r>
              <a:rPr lang="en-US" altLang="zh-TW" sz="1500" dirty="0">
                <a:solidFill>
                  <a:prstClr val="white"/>
                </a:solidFill>
              </a:rPr>
              <a:t>The LORD is like a Bright and Morning Star, </a:t>
            </a:r>
          </a:p>
          <a:p>
            <a:pPr algn="ctr"/>
            <a:r>
              <a:rPr lang="en-US" altLang="zh-TW" sz="1500" dirty="0">
                <a:solidFill>
                  <a:prstClr val="white"/>
                </a:solidFill>
              </a:rPr>
              <a:t>Bringing me Infinite Hope.</a:t>
            </a:r>
            <a:endParaRPr lang="zh-TW" altLang="en-US" sz="15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354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574" y="1221600"/>
            <a:ext cx="7406640" cy="2430270"/>
          </a:xfrm>
        </p:spPr>
        <p:txBody>
          <a:bodyPr/>
          <a:lstStyle/>
          <a:p>
            <a:pPr marL="308598" indent="-308598" eaLnBrk="1" hangingPunct="1">
              <a:lnSpc>
                <a:spcPct val="150000"/>
              </a:lnSpc>
              <a:spcBef>
                <a:spcPct val="10000"/>
              </a:spcBef>
              <a:defRPr/>
            </a:pPr>
            <a:r>
              <a:rPr lang="en-US" altLang="zh-TW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  <a:t>8/29 </a:t>
            </a:r>
            <a:r>
              <a:rPr lang="zh-TW" altLang="en-US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  <a:t>福音聚会</a:t>
            </a:r>
            <a:r>
              <a:rPr lang="en-US" altLang="zh-TW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  <a:t/>
            </a:r>
            <a:br>
              <a:rPr lang="en-US" altLang="zh-TW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</a:br>
            <a:r>
              <a:rPr lang="zh-CN" altLang="en-US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  <a:t>生命见证</a:t>
            </a:r>
            <a:r>
              <a:rPr lang="en-US" altLang="zh-TW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  <a:t/>
            </a:r>
            <a:br>
              <a:rPr lang="en-US" altLang="zh-TW" sz="3960" b="1" dirty="0">
                <a:solidFill>
                  <a:srgbClr val="000000"/>
                </a:solidFill>
                <a:effectLst>
                  <a:glow rad="127000">
                    <a:srgbClr val="FFFFFF"/>
                  </a:glow>
                </a:effectLst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</a:br>
            <a:endParaRPr lang="en-US" sz="3960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5" name="Google Shape;1046;p47">
            <a:extLst>
              <a:ext uri="{FF2B5EF4-FFF2-40B4-BE49-F238E27FC236}">
                <a16:creationId xmlns="" xmlns:a16="http://schemas.microsoft.com/office/drawing/2014/main" id="{79FE6728-B98B-97FD-2187-EFE1EDEE21C6}"/>
              </a:ext>
            </a:extLst>
          </p:cNvPr>
          <p:cNvSpPr txBox="1">
            <a:spLocks/>
          </p:cNvSpPr>
          <p:nvPr/>
        </p:nvSpPr>
        <p:spPr>
          <a:xfrm>
            <a:off x="3419250" y="3050170"/>
            <a:ext cx="2305500" cy="80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lt2"/>
                </a:solidFill>
                <a:latin typeface="Gloock"/>
                <a:ea typeface="Gloock"/>
                <a:cs typeface="Gloock"/>
                <a:sym typeface="Gloo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32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>
              <a:buClr>
                <a:srgbClr val="3F2F22"/>
              </a:buClr>
              <a:defRPr/>
            </a:pPr>
            <a:r>
              <a:rPr lang="zh-TW" altLang="en-US" sz="3000" b="1" kern="0" dirty="0">
                <a:solidFill>
                  <a:srgbClr val="6F5842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邱玉循姐妹</a:t>
            </a:r>
          </a:p>
        </p:txBody>
      </p:sp>
    </p:spTree>
    <p:extLst>
      <p:ext uri="{BB962C8B-B14F-4D97-AF65-F5344CB8AC3E}">
        <p14:creationId xmlns:p14="http://schemas.microsoft.com/office/powerpoint/2010/main" val="8824841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092707F-494E-4ACD-9FD5-1996B15A3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內容版面配置區 8">
            <a:extLst>
              <a:ext uri="{FF2B5EF4-FFF2-40B4-BE49-F238E27FC236}">
                <a16:creationId xmlns="" xmlns:a16="http://schemas.microsoft.com/office/drawing/2014/main" id="{CF23399C-2862-47E4-A611-275B30F3D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7"/>
            <a:ext cx="9139141" cy="5143500"/>
          </a:xfrm>
        </p:spPr>
      </p:pic>
      <p:sp>
        <p:nvSpPr>
          <p:cNvPr id="11" name="Rectangle 28">
            <a:extLst>
              <a:ext uri="{FF2B5EF4-FFF2-40B4-BE49-F238E27FC236}">
                <a16:creationId xmlns="" xmlns:a16="http://schemas.microsoft.com/office/drawing/2014/main" id="{194C870C-A812-445C-BBAA-32E3A41F6687}"/>
              </a:ext>
            </a:extLst>
          </p:cNvPr>
          <p:cNvSpPr/>
          <p:nvPr/>
        </p:nvSpPr>
        <p:spPr>
          <a:xfrm>
            <a:off x="-70498" y="-335842"/>
            <a:ext cx="9134282" cy="5143500"/>
          </a:xfrm>
          <a:prstGeom prst="rect">
            <a:avLst/>
          </a:prstGeom>
          <a:gradFill>
            <a:gsLst>
              <a:gs pos="78000">
                <a:schemeClr val="bg1">
                  <a:alpha val="15000"/>
                </a:schemeClr>
              </a:gs>
              <a:gs pos="20000">
                <a:schemeClr val="bg1">
                  <a:alpha val="25000"/>
                </a:schemeClr>
              </a:gs>
              <a:gs pos="51000">
                <a:schemeClr val="bg1">
                  <a:alpha val="1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="" xmlns:a16="http://schemas.microsoft.com/office/drawing/2014/main" id="{4804F550-E44A-4D5B-AA30-27F29A0F1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393" y="2388191"/>
            <a:ext cx="3627101" cy="828432"/>
          </a:xfrm>
          <a:prstGeom prst="rect">
            <a:avLst/>
          </a:prstGeom>
          <a:gradFill flip="none" rotWithShape="1">
            <a:gsLst>
              <a:gs pos="29000">
                <a:srgbClr val="FFFFFF">
                  <a:alpha val="30000"/>
                </a:srgbClr>
              </a:gs>
              <a:gs pos="6000">
                <a:srgbClr val="FFFFFF">
                  <a:alpha val="0"/>
                </a:srgbClr>
              </a:gs>
              <a:gs pos="58000">
                <a:schemeClr val="bg1">
                  <a:alpha val="35000"/>
                </a:schemeClr>
              </a:gs>
            </a:gsLst>
            <a:lin ang="6000000" scaled="0"/>
            <a:tileRect/>
          </a:gradFill>
          <a:ln>
            <a:noFill/>
          </a:ln>
          <a:effectLst>
            <a:glow rad="254000">
              <a:srgbClr val="FFFFFF">
                <a:alpha val="20000"/>
              </a:srgbClr>
            </a:glow>
            <a:outerShdw blurRad="520700" dist="381000" algn="tl" rotWithShape="0">
              <a:schemeClr val="bg1"/>
            </a:outerShdw>
            <a:softEdge rad="381000"/>
          </a:effectLst>
        </p:spPr>
        <p:txBody>
          <a:bodyPr vert="horz" wrap="square" lIns="68580" tIns="68580" rIns="68580" bIns="6858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219230" eaLnBrk="0" fontAlgn="base" hangingPunct="0">
              <a:spcBef>
                <a:spcPct val="0"/>
              </a:spcBef>
              <a:spcAft>
                <a:spcPts val="800"/>
              </a:spcAft>
              <a:defRPr/>
            </a:pPr>
            <a:endParaRPr lang="en-US" altLang="zh-TW" sz="1050" b="1" dirty="0">
              <a:solidFill>
                <a:srgbClr val="444444"/>
              </a:solidFill>
              <a:latin typeface="Noto Sans TC" panose="020B0200000000000000" pitchFamily="34" charset="-128"/>
              <a:ea typeface="Noto Sans TC" panose="020B0200000000000000" pitchFamily="34" charset="-128"/>
              <a:cs typeface="Microsoft YaHei" panose="020B0503020204020204" pitchFamily="34" charset="-122"/>
            </a:endParaRPr>
          </a:p>
          <a:p>
            <a:pPr algn="ctr" defTabSz="1219230" eaLnBrk="0" fontAlgn="base" hangingPunct="0">
              <a:spcBef>
                <a:spcPct val="0"/>
              </a:spcBef>
              <a:spcAft>
                <a:spcPts val="800"/>
              </a:spcAft>
              <a:defRPr/>
            </a:pPr>
            <a:endParaRPr lang="en-US" altLang="zh-TW" sz="1050" b="1" dirty="0">
              <a:solidFill>
                <a:srgbClr val="444444"/>
              </a:solidFill>
              <a:latin typeface="Noto Sans TC" panose="020B0200000000000000" pitchFamily="34" charset="-128"/>
              <a:ea typeface="Noto Sans TC" panose="020B0200000000000000" pitchFamily="34" charset="-128"/>
              <a:cs typeface="Microsoft YaHei" panose="020B0503020204020204" pitchFamily="34" charset="-122"/>
            </a:endParaRPr>
          </a:p>
          <a:p>
            <a:pPr algn="ctr" defTabSz="1219230" eaLnBrk="0" fontAlgn="base" hangingPunct="0">
              <a:spcBef>
                <a:spcPct val="0"/>
              </a:spcBef>
              <a:spcAft>
                <a:spcPts val="800"/>
              </a:spcAft>
              <a:defRPr/>
            </a:pPr>
            <a:endParaRPr lang="zh-TW" altLang="en-US" sz="1050" b="1" dirty="0">
              <a:solidFill>
                <a:srgbClr val="444444"/>
              </a:solidFill>
              <a:latin typeface="Noto Sans TC" panose="020B0200000000000000" pitchFamily="34" charset="-128"/>
              <a:ea typeface="Noto Sans TC" panose="020B0200000000000000" pitchFamily="34" charset="-128"/>
              <a:cs typeface="Microsoft YaHei" panose="020B0503020204020204" pitchFamily="34" charset="-122"/>
            </a:endParaRPr>
          </a:p>
        </p:txBody>
      </p:sp>
      <p:sp>
        <p:nvSpPr>
          <p:cNvPr id="13" name="Rectangle 18">
            <a:extLst>
              <a:ext uri="{FF2B5EF4-FFF2-40B4-BE49-F238E27FC236}">
                <a16:creationId xmlns="" xmlns:a16="http://schemas.microsoft.com/office/drawing/2014/main" id="{D490B7BF-1BAF-4054-95C7-CCB7E4D0DC0A}"/>
              </a:ext>
            </a:extLst>
          </p:cNvPr>
          <p:cNvSpPr/>
          <p:nvPr/>
        </p:nvSpPr>
        <p:spPr>
          <a:xfrm>
            <a:off x="0" y="4778856"/>
            <a:ext cx="9139141" cy="359467"/>
          </a:xfrm>
          <a:prstGeom prst="rect">
            <a:avLst/>
          </a:prstGeom>
          <a:solidFill>
            <a:srgbClr val="1F324C"/>
          </a:solidFill>
          <a:ln>
            <a:solidFill>
              <a:srgbClr val="1F32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5" name="Rectangle 25">
            <a:extLst>
              <a:ext uri="{FF2B5EF4-FFF2-40B4-BE49-F238E27FC236}">
                <a16:creationId xmlns="" xmlns:a16="http://schemas.microsoft.com/office/drawing/2014/main" id="{0F178067-6563-483F-84CA-5D999C6635CA}"/>
              </a:ext>
            </a:extLst>
          </p:cNvPr>
          <p:cNvSpPr/>
          <p:nvPr/>
        </p:nvSpPr>
        <p:spPr>
          <a:xfrm>
            <a:off x="102437" y="4806422"/>
            <a:ext cx="8920119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1219230" eaLnBrk="0" fontAlgn="base" hangingPunct="0">
              <a:defRPr/>
            </a:pPr>
            <a:r>
              <a:rPr lang="zh-TW" altLang="en-US" sz="120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主办单位</a:t>
            </a:r>
            <a:r>
              <a:rPr lang="en-US" altLang="zh-TW" sz="120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: </a:t>
            </a:r>
            <a:r>
              <a:rPr lang="zh-TW" altLang="en-US" sz="105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曼城華人基督教會恩典堂 </a:t>
            </a:r>
            <a:r>
              <a:rPr lang="en-US" altLang="zh-TW" sz="105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| </a:t>
            </a:r>
            <a:r>
              <a:rPr lang="zh-TW" altLang="en-US" sz="105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密蘇里基督工人中心 </a:t>
            </a:r>
            <a:r>
              <a:rPr lang="en-US" altLang="zh-TW" sz="105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| </a:t>
            </a:r>
            <a:r>
              <a:rPr lang="zh-TW" altLang="en-US" sz="1050" b="1" dirty="0">
                <a:solidFill>
                  <a:prstClr val="white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加州西米谷基督教會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="" xmlns:a16="http://schemas.microsoft.com/office/drawing/2014/main" id="{0D96C2C3-8064-4BE0-853B-9BF734F2B424}"/>
              </a:ext>
            </a:extLst>
          </p:cNvPr>
          <p:cNvSpPr/>
          <p:nvPr/>
        </p:nvSpPr>
        <p:spPr>
          <a:xfrm>
            <a:off x="5321690" y="4709290"/>
            <a:ext cx="360526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30" eaLnBrk="0" fontAlgn="base" hangingPunct="0">
              <a:spcAft>
                <a:spcPts val="225"/>
              </a:spcAft>
              <a:defRPr/>
            </a:pPr>
            <a:endParaRPr lang="en-US" altLang="zh-TW" sz="9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ABF564A8-89CF-4084-8D55-9278AFC899F0}"/>
              </a:ext>
            </a:extLst>
          </p:cNvPr>
          <p:cNvCxnSpPr>
            <a:cxnSpLocks/>
          </p:cNvCxnSpPr>
          <p:nvPr/>
        </p:nvCxnSpPr>
        <p:spPr>
          <a:xfrm>
            <a:off x="3332117" y="4396421"/>
            <a:ext cx="200529" cy="0"/>
          </a:xfrm>
          <a:prstGeom prst="line">
            <a:avLst/>
          </a:prstGeom>
          <a:noFill/>
          <a:ln w="6350" cap="flat" cmpd="sng" algn="ctr">
            <a:solidFill>
              <a:srgbClr val="1F324C"/>
            </a:solidFill>
            <a:prstDash val="solid"/>
            <a:miter lim="800000"/>
          </a:ln>
          <a:effectLst/>
        </p:spPr>
      </p:cxnSp>
      <p:cxnSp>
        <p:nvCxnSpPr>
          <p:cNvPr id="33" name="Straight Connector 31">
            <a:extLst>
              <a:ext uri="{FF2B5EF4-FFF2-40B4-BE49-F238E27FC236}">
                <a16:creationId xmlns="" xmlns:a16="http://schemas.microsoft.com/office/drawing/2014/main" id="{483D8060-6CFE-46C2-A53B-41209837B705}"/>
              </a:ext>
            </a:extLst>
          </p:cNvPr>
          <p:cNvCxnSpPr>
            <a:cxnSpLocks/>
          </p:cNvCxnSpPr>
          <p:nvPr/>
        </p:nvCxnSpPr>
        <p:spPr>
          <a:xfrm>
            <a:off x="4578793" y="4368931"/>
            <a:ext cx="200529" cy="0"/>
          </a:xfrm>
          <a:prstGeom prst="line">
            <a:avLst/>
          </a:prstGeom>
          <a:noFill/>
          <a:ln w="6350" cap="flat" cmpd="sng" algn="ctr">
            <a:solidFill>
              <a:srgbClr val="1F324C"/>
            </a:solidFill>
            <a:prstDash val="solid"/>
            <a:miter lim="800000"/>
          </a:ln>
          <a:effectLst/>
        </p:spPr>
      </p:cxnSp>
      <p:cxnSp>
        <p:nvCxnSpPr>
          <p:cNvPr id="46" name="Straight Connector 22">
            <a:extLst>
              <a:ext uri="{FF2B5EF4-FFF2-40B4-BE49-F238E27FC236}">
                <a16:creationId xmlns="" xmlns:a16="http://schemas.microsoft.com/office/drawing/2014/main" id="{ED74F438-D481-4449-AC79-84157794058F}"/>
              </a:ext>
            </a:extLst>
          </p:cNvPr>
          <p:cNvCxnSpPr/>
          <p:nvPr/>
        </p:nvCxnSpPr>
        <p:spPr>
          <a:xfrm>
            <a:off x="630873" y="2642495"/>
            <a:ext cx="2268208" cy="0"/>
          </a:xfrm>
          <a:prstGeom prst="line">
            <a:avLst/>
          </a:prstGeom>
          <a:ln>
            <a:solidFill>
              <a:srgbClr val="EEC78D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23">
            <a:extLst>
              <a:ext uri="{FF2B5EF4-FFF2-40B4-BE49-F238E27FC236}">
                <a16:creationId xmlns="" xmlns:a16="http://schemas.microsoft.com/office/drawing/2014/main" id="{FC231643-7276-4A7A-8D74-84A2AFC12157}"/>
              </a:ext>
            </a:extLst>
          </p:cNvPr>
          <p:cNvCxnSpPr/>
          <p:nvPr/>
        </p:nvCxnSpPr>
        <p:spPr>
          <a:xfrm>
            <a:off x="630873" y="3061442"/>
            <a:ext cx="2268208" cy="0"/>
          </a:xfrm>
          <a:prstGeom prst="line">
            <a:avLst/>
          </a:prstGeom>
          <a:ln>
            <a:solidFill>
              <a:srgbClr val="EEC78D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8" name="圖片 47">
            <a:extLst>
              <a:ext uri="{FF2B5EF4-FFF2-40B4-BE49-F238E27FC236}">
                <a16:creationId xmlns="" xmlns:a16="http://schemas.microsoft.com/office/drawing/2014/main" id="{C3C1F5DD-DACE-4831-BC55-F136F8C51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777" y="851316"/>
            <a:ext cx="1490204" cy="520138"/>
          </a:xfrm>
          <a:prstGeom prst="rect">
            <a:avLst/>
          </a:prstGeom>
        </p:spPr>
      </p:pic>
      <p:cxnSp>
        <p:nvCxnSpPr>
          <p:cNvPr id="49" name="Straight Connector 32">
            <a:extLst>
              <a:ext uri="{FF2B5EF4-FFF2-40B4-BE49-F238E27FC236}">
                <a16:creationId xmlns="" xmlns:a16="http://schemas.microsoft.com/office/drawing/2014/main" id="{03850077-7D0B-409C-8D8B-CBA32D560E9B}"/>
              </a:ext>
            </a:extLst>
          </p:cNvPr>
          <p:cNvCxnSpPr>
            <a:cxnSpLocks/>
          </p:cNvCxnSpPr>
          <p:nvPr/>
        </p:nvCxnSpPr>
        <p:spPr>
          <a:xfrm>
            <a:off x="3269206" y="375360"/>
            <a:ext cx="342900" cy="0"/>
          </a:xfrm>
          <a:prstGeom prst="line">
            <a:avLst/>
          </a:prstGeom>
          <a:noFill/>
          <a:ln w="6350" cap="flat" cmpd="sng" algn="ctr">
            <a:solidFill>
              <a:srgbClr val="001932"/>
            </a:solidFill>
            <a:prstDash val="solid"/>
            <a:miter lim="800000"/>
            <a:headEnd type="oval"/>
          </a:ln>
          <a:effectLst/>
        </p:spPr>
      </p:cxnSp>
      <p:pic>
        <p:nvPicPr>
          <p:cNvPr id="50" name="圖片 49">
            <a:extLst>
              <a:ext uri="{FF2B5EF4-FFF2-40B4-BE49-F238E27FC236}">
                <a16:creationId xmlns="" xmlns:a16="http://schemas.microsoft.com/office/drawing/2014/main" id="{99200D13-AD13-4D1D-804D-C1B1D4C6D2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54822"/>
          <a:stretch/>
        </p:blipFill>
        <p:spPr>
          <a:xfrm>
            <a:off x="325040" y="654663"/>
            <a:ext cx="1814270" cy="780004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="" xmlns:a16="http://schemas.microsoft.com/office/drawing/2014/main" id="{13F53548-2C3F-432C-BBA8-88E1D702E3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01" y="2004790"/>
            <a:ext cx="3421232" cy="349538"/>
          </a:xfrm>
          <a:prstGeom prst="rect">
            <a:avLst/>
          </a:prstGeom>
        </p:spPr>
      </p:pic>
      <p:sp>
        <p:nvSpPr>
          <p:cNvPr id="52" name="Rectangle 23">
            <a:extLst>
              <a:ext uri="{FF2B5EF4-FFF2-40B4-BE49-F238E27FC236}">
                <a16:creationId xmlns="" xmlns:a16="http://schemas.microsoft.com/office/drawing/2014/main" id="{07B16112-7316-493E-A39A-1F25D4FCA2AC}"/>
              </a:ext>
            </a:extLst>
          </p:cNvPr>
          <p:cNvSpPr/>
          <p:nvPr/>
        </p:nvSpPr>
        <p:spPr>
          <a:xfrm>
            <a:off x="1078878" y="2330721"/>
            <a:ext cx="246784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>
              <a:spcAft>
                <a:spcPts val="900"/>
              </a:spcAft>
              <a:defRPr/>
            </a:pPr>
            <a:r>
              <a:rPr lang="zh-TW" altLang="en-US" sz="1500" spc="225" dirty="0">
                <a:solidFill>
                  <a:srgbClr val="44444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🎙</a:t>
            </a:r>
            <a:r>
              <a:rPr lang="zh-TW" altLang="en-US" sz="1500" b="1" spc="225" dirty="0">
                <a:solidFill>
                  <a:srgbClr val="44444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讲员</a:t>
            </a:r>
            <a:r>
              <a:rPr lang="en-US" altLang="zh-TW" sz="1500" spc="225" dirty="0">
                <a:solidFill>
                  <a:srgbClr val="44444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zh-TW" altLang="en-US" sz="1500" b="1" spc="225" dirty="0">
                <a:solidFill>
                  <a:srgbClr val="122A4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甄世平牧师</a:t>
            </a:r>
            <a:endParaRPr lang="en-US" altLang="zh-TW" spc="225" dirty="0">
              <a:solidFill>
                <a:srgbClr val="122A4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3" name="Rectangle 23">
            <a:extLst>
              <a:ext uri="{FF2B5EF4-FFF2-40B4-BE49-F238E27FC236}">
                <a16:creationId xmlns="" xmlns:a16="http://schemas.microsoft.com/office/drawing/2014/main" id="{48A3C263-BCC1-43F4-9F67-FC7708862D10}"/>
              </a:ext>
            </a:extLst>
          </p:cNvPr>
          <p:cNvSpPr/>
          <p:nvPr/>
        </p:nvSpPr>
        <p:spPr>
          <a:xfrm>
            <a:off x="1203007" y="216759"/>
            <a:ext cx="24972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>
              <a:spcAft>
                <a:spcPts val="450"/>
              </a:spcAft>
              <a:defRPr/>
            </a:pPr>
            <a:r>
              <a:rPr lang="zh-TW" altLang="en-US" b="1" dirty="0">
                <a:solidFill>
                  <a:srgbClr val="00193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福  音  聚  会</a:t>
            </a:r>
            <a:endParaRPr lang="en-US" altLang="zh-TW" b="1" dirty="0">
              <a:solidFill>
                <a:srgbClr val="00193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54" name="Straight Connector 31">
            <a:extLst>
              <a:ext uri="{FF2B5EF4-FFF2-40B4-BE49-F238E27FC236}">
                <a16:creationId xmlns="" xmlns:a16="http://schemas.microsoft.com/office/drawing/2014/main" id="{02F59733-43CD-4089-8B53-A542F21DC846}"/>
              </a:ext>
            </a:extLst>
          </p:cNvPr>
          <p:cNvCxnSpPr>
            <a:cxnSpLocks/>
          </p:cNvCxnSpPr>
          <p:nvPr/>
        </p:nvCxnSpPr>
        <p:spPr>
          <a:xfrm>
            <a:off x="1203007" y="364644"/>
            <a:ext cx="342900" cy="0"/>
          </a:xfrm>
          <a:prstGeom prst="line">
            <a:avLst/>
          </a:prstGeom>
          <a:noFill/>
          <a:ln w="6350" cap="flat" cmpd="sng" algn="ctr">
            <a:solidFill>
              <a:srgbClr val="001932"/>
            </a:solidFill>
            <a:prstDash val="solid"/>
            <a:round/>
            <a:tailEnd type="oval"/>
          </a:ln>
          <a:effectLst/>
        </p:spPr>
      </p:cxnSp>
      <p:sp>
        <p:nvSpPr>
          <p:cNvPr id="55" name="矩形 54">
            <a:extLst>
              <a:ext uri="{FF2B5EF4-FFF2-40B4-BE49-F238E27FC236}">
                <a16:creationId xmlns="" xmlns:a16="http://schemas.microsoft.com/office/drawing/2014/main" id="{B9CE3683-4854-47C7-9253-434C7D24E931}"/>
              </a:ext>
            </a:extLst>
          </p:cNvPr>
          <p:cNvSpPr/>
          <p:nvPr/>
        </p:nvSpPr>
        <p:spPr>
          <a:xfrm>
            <a:off x="864529" y="1614213"/>
            <a:ext cx="3175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defRPr/>
            </a:pPr>
            <a:r>
              <a:rPr lang="zh-TW" altLang="en-US" sz="2400" b="1" kern="0" spc="225" dirty="0">
                <a:solidFill>
                  <a:srgbClr val="122A4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寻 找 人 生 的 </a:t>
            </a:r>
            <a:r>
              <a:rPr lang="zh-TW" altLang="en-US" sz="2400" b="1" kern="0" spc="225" dirty="0">
                <a:solidFill>
                  <a:srgbClr val="AD6A0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答 案</a:t>
            </a:r>
            <a:endParaRPr lang="en-US" sz="2100" kern="0" dirty="0">
              <a:solidFill>
                <a:srgbClr val="AD6A06"/>
              </a:solidFill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="" xmlns:a16="http://schemas.microsoft.com/office/drawing/2014/main" id="{F3B41819-4DCE-42BF-BD1C-DACC0C88E9FF}"/>
              </a:ext>
            </a:extLst>
          </p:cNvPr>
          <p:cNvSpPr/>
          <p:nvPr/>
        </p:nvSpPr>
        <p:spPr>
          <a:xfrm>
            <a:off x="454514" y="2652318"/>
            <a:ext cx="3385907" cy="369332"/>
          </a:xfrm>
          <a:prstGeom prst="rect">
            <a:avLst/>
          </a:prstGeom>
          <a:gradFill>
            <a:gsLst>
              <a:gs pos="64000">
                <a:srgbClr val="FEDBA1">
                  <a:alpha val="40000"/>
                </a:srgbClr>
              </a:gs>
              <a:gs pos="78000">
                <a:srgbClr val="FEDBA1">
                  <a:alpha val="35000"/>
                </a:srgbClr>
              </a:gs>
              <a:gs pos="94000">
                <a:srgbClr val="FEDBA1">
                  <a:alpha val="25000"/>
                </a:srgbClr>
              </a:gs>
            </a:gsLst>
            <a:lin ang="0" scaled="0"/>
          </a:gradFill>
          <a:effectLst>
            <a:glow rad="254000">
              <a:srgbClr val="FEDBA1">
                <a:alpha val="20000"/>
              </a:srgbClr>
            </a:glow>
          </a:effectLst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zh-CN" altLang="en-US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两千年前</a:t>
            </a:r>
            <a:r>
              <a:rPr lang="en-US" altLang="zh-CN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, </a:t>
            </a:r>
            <a:r>
              <a:rPr lang="zh-CN" altLang="en-US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撒该渴望见耶稣</a:t>
            </a:r>
            <a:r>
              <a:rPr lang="en-US" altLang="zh-CN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, </a:t>
            </a:r>
            <a:r>
              <a:rPr lang="zh-CN" altLang="en-US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耶稣却先看见他</a:t>
            </a:r>
            <a:r>
              <a:rPr lang="en-US" altLang="zh-CN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,</a:t>
            </a:r>
            <a:r>
              <a:rPr lang="zh-CN" altLang="en-US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并改变了他的人生。</a:t>
            </a:r>
          </a:p>
          <a:p>
            <a:pPr defTabSz="342900">
              <a:defRPr/>
            </a:pPr>
            <a:r>
              <a:rPr lang="zh-CN" altLang="en-US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今天</a:t>
            </a:r>
            <a:r>
              <a:rPr lang="en-US" altLang="zh-CN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,</a:t>
            </a:r>
            <a:r>
              <a:rPr lang="zh-CN" altLang="en-US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耶稣也在寻找你</a:t>
            </a:r>
            <a:r>
              <a:rPr lang="en-US" altLang="zh-CN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, </a:t>
            </a:r>
            <a:r>
              <a:rPr lang="zh-CN" altLang="en-US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邀请你遇见他</a:t>
            </a:r>
            <a:r>
              <a:rPr lang="en-US" altLang="zh-CN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,</a:t>
            </a:r>
            <a:r>
              <a:rPr lang="zh-CN" altLang="en-US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找到生命真正的答案</a:t>
            </a:r>
            <a:r>
              <a:rPr lang="en-US" altLang="zh-CN" sz="900" dirty="0">
                <a:solidFill>
                  <a:prstClr val="black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!</a:t>
            </a:r>
            <a:endParaRPr lang="en-US" sz="1050" dirty="0">
              <a:solidFill>
                <a:prstClr val="black"/>
              </a:solidFill>
              <a:ea typeface="DFKai-SB" panose="03000509000000000000" pitchFamily="65" charset="-120"/>
              <a:cs typeface="Microsoft Tai Le" panose="020B0502040204020203" pitchFamily="34" charset="0"/>
            </a:endParaRPr>
          </a:p>
        </p:txBody>
      </p:sp>
      <p:cxnSp>
        <p:nvCxnSpPr>
          <p:cNvPr id="58" name="Straight Connector 32">
            <a:extLst>
              <a:ext uri="{FF2B5EF4-FFF2-40B4-BE49-F238E27FC236}">
                <a16:creationId xmlns="" xmlns:a16="http://schemas.microsoft.com/office/drawing/2014/main" id="{42ADFC55-A983-46B5-BA15-55ACECD8C760}"/>
              </a:ext>
            </a:extLst>
          </p:cNvPr>
          <p:cNvCxnSpPr>
            <a:cxnSpLocks/>
          </p:cNvCxnSpPr>
          <p:nvPr/>
        </p:nvCxnSpPr>
        <p:spPr>
          <a:xfrm>
            <a:off x="3855494" y="2490698"/>
            <a:ext cx="0" cy="550434"/>
          </a:xfrm>
          <a:prstGeom prst="line">
            <a:avLst/>
          </a:prstGeom>
          <a:noFill/>
          <a:ln w="6350" cap="flat" cmpd="sng" algn="ctr">
            <a:solidFill>
              <a:srgbClr val="001932"/>
            </a:solidFill>
            <a:prstDash val="solid"/>
            <a:miter lim="800000"/>
            <a:headEnd type="none"/>
          </a:ln>
          <a:effectLst/>
        </p:spPr>
      </p:cxnSp>
      <p:pic>
        <p:nvPicPr>
          <p:cNvPr id="59" name="圖片 58">
            <a:extLst>
              <a:ext uri="{FF2B5EF4-FFF2-40B4-BE49-F238E27FC236}">
                <a16:creationId xmlns="" xmlns:a16="http://schemas.microsoft.com/office/drawing/2014/main" id="{87CCB5B6-DEF8-488C-86A7-34EC76F870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2535"/>
          <a:stretch/>
        </p:blipFill>
        <p:spPr>
          <a:xfrm>
            <a:off x="2214133" y="527547"/>
            <a:ext cx="1827822" cy="999567"/>
          </a:xfrm>
          <a:prstGeom prst="rect">
            <a:avLst/>
          </a:prstGeom>
        </p:spPr>
      </p:pic>
      <p:sp>
        <p:nvSpPr>
          <p:cNvPr id="74" name="Rectangle 16">
            <a:extLst>
              <a:ext uri="{FF2B5EF4-FFF2-40B4-BE49-F238E27FC236}">
                <a16:creationId xmlns="" xmlns:a16="http://schemas.microsoft.com/office/drawing/2014/main" id="{E0EEBD42-1A8D-427C-BCCF-FED92BB3756C}"/>
              </a:ext>
            </a:extLst>
          </p:cNvPr>
          <p:cNvSpPr/>
          <p:nvPr/>
        </p:nvSpPr>
        <p:spPr>
          <a:xfrm>
            <a:off x="-6477" y="-12137"/>
            <a:ext cx="464366" cy="4677444"/>
          </a:xfrm>
          <a:prstGeom prst="rect">
            <a:avLst/>
          </a:prstGeom>
          <a:gradFill>
            <a:gsLst>
              <a:gs pos="5000">
                <a:srgbClr val="FFFFFF">
                  <a:alpha val="5098"/>
                </a:srgbClr>
              </a:gs>
              <a:gs pos="44000">
                <a:sysClr val="window" lastClr="FFFFFF">
                  <a:alpha val="20000"/>
                </a:sysClr>
              </a:gs>
              <a:gs pos="76000">
                <a:sysClr val="window" lastClr="FFFFFF">
                  <a:alpha val="5000"/>
                </a:sysClr>
              </a:gs>
            </a:gsLst>
            <a:lin ang="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342900">
              <a:defRPr/>
            </a:pPr>
            <a:endParaRPr lang="en-US" sz="1350" kern="0" dirty="0">
              <a:solidFill>
                <a:prstClr val="white"/>
              </a:solidFill>
            </a:endParaRPr>
          </a:p>
        </p:txBody>
      </p:sp>
      <p:pic>
        <p:nvPicPr>
          <p:cNvPr id="76" name="圖片 75">
            <a:extLst>
              <a:ext uri="{FF2B5EF4-FFF2-40B4-BE49-F238E27FC236}">
                <a16:creationId xmlns="" xmlns:a16="http://schemas.microsoft.com/office/drawing/2014/main" id="{051AC68A-B2B6-4E2B-B05D-844E31BDE8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985" y="3042711"/>
            <a:ext cx="1910045" cy="1652740"/>
          </a:xfrm>
          <a:prstGeom prst="rect">
            <a:avLst/>
          </a:prstGeom>
          <a:gradFill>
            <a:gsLst>
              <a:gs pos="40000">
                <a:srgbClr val="001932">
                  <a:alpha val="10000"/>
                </a:srgbClr>
              </a:gs>
              <a:gs pos="9000">
                <a:srgbClr val="001932">
                  <a:alpha val="5000"/>
                </a:srgbClr>
              </a:gs>
              <a:gs pos="62000">
                <a:srgbClr val="001932">
                  <a:alpha val="15000"/>
                </a:srgbClr>
              </a:gs>
              <a:gs pos="91000">
                <a:srgbClr val="001932">
                  <a:alpha val="2000"/>
                </a:srgbClr>
              </a:gs>
            </a:gsLst>
            <a:lin ang="0" scaled="0"/>
          </a:gradFill>
        </p:spPr>
      </p:pic>
      <p:grpSp>
        <p:nvGrpSpPr>
          <p:cNvPr id="77" name="群組 76">
            <a:extLst>
              <a:ext uri="{FF2B5EF4-FFF2-40B4-BE49-F238E27FC236}">
                <a16:creationId xmlns="" xmlns:a16="http://schemas.microsoft.com/office/drawing/2014/main" id="{8A8AA0D7-4938-4ABE-84EA-5F21E0242F6C}"/>
              </a:ext>
            </a:extLst>
          </p:cNvPr>
          <p:cNvGrpSpPr/>
          <p:nvPr/>
        </p:nvGrpSpPr>
        <p:grpSpPr>
          <a:xfrm>
            <a:off x="2182867" y="3071277"/>
            <a:ext cx="1225553" cy="1624175"/>
            <a:chOff x="2594327" y="6958146"/>
            <a:chExt cx="1641163" cy="2165567"/>
          </a:xfrm>
          <a:gradFill>
            <a:gsLst>
              <a:gs pos="40000">
                <a:srgbClr val="001932">
                  <a:alpha val="20000"/>
                </a:srgbClr>
              </a:gs>
              <a:gs pos="9000">
                <a:srgbClr val="001932">
                  <a:alpha val="5000"/>
                </a:srgbClr>
              </a:gs>
              <a:gs pos="62000">
                <a:srgbClr val="001932">
                  <a:alpha val="15000"/>
                </a:srgbClr>
              </a:gs>
              <a:gs pos="91000">
                <a:srgbClr val="001932">
                  <a:alpha val="5000"/>
                </a:srgbClr>
              </a:gs>
            </a:gsLst>
            <a:lin ang="0" scaled="0"/>
          </a:gradFill>
        </p:grpSpPr>
        <p:pic>
          <p:nvPicPr>
            <p:cNvPr id="78" name="圖片 77">
              <a:extLst>
                <a:ext uri="{FF2B5EF4-FFF2-40B4-BE49-F238E27FC236}">
                  <a16:creationId xmlns="" xmlns:a16="http://schemas.microsoft.com/office/drawing/2014/main" id="{854E4FBA-D922-40C0-A45B-5D5A542E3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594327" y="6958146"/>
              <a:ext cx="1641163" cy="2165567"/>
            </a:xfrm>
            <a:prstGeom prst="rect">
              <a:avLst/>
            </a:prstGeom>
            <a:gradFill>
              <a:gsLst>
                <a:gs pos="40000">
                  <a:srgbClr val="001932">
                    <a:alpha val="10000"/>
                  </a:srgbClr>
                </a:gs>
                <a:gs pos="9000">
                  <a:srgbClr val="001932">
                    <a:alpha val="5000"/>
                  </a:srgbClr>
                </a:gs>
                <a:gs pos="62000">
                  <a:srgbClr val="001932">
                    <a:alpha val="15000"/>
                  </a:srgbClr>
                </a:gs>
                <a:gs pos="91000">
                  <a:srgbClr val="001932">
                    <a:alpha val="2000"/>
                  </a:srgbClr>
                </a:gs>
              </a:gsLst>
              <a:lin ang="0" scaled="0"/>
            </a:gradFill>
          </p:spPr>
        </p:pic>
        <p:sp>
          <p:nvSpPr>
            <p:cNvPr id="79" name="Rectangle 8">
              <a:extLst>
                <a:ext uri="{FF2B5EF4-FFF2-40B4-BE49-F238E27FC236}">
                  <a16:creationId xmlns="" xmlns:a16="http://schemas.microsoft.com/office/drawing/2014/main" id="{34CAB11F-8650-40BF-A806-4EFDFE56C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6768" y="7018766"/>
              <a:ext cx="1386291" cy="2034746"/>
            </a:xfrm>
            <a:prstGeom prst="rect">
              <a:avLst/>
            </a:prstGeom>
            <a:noFill/>
            <a:ln>
              <a:noFill/>
            </a:ln>
            <a:effectLst>
              <a:glow rad="127000">
                <a:srgbClr val="001932">
                  <a:alpha val="73000"/>
                </a:srgbClr>
              </a:glow>
            </a:effectLst>
          </p:spPr>
          <p:txBody>
            <a:bodyPr vert="horz" wrap="square" lIns="68580" tIns="68580" rIns="68580" bIns="6858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defTabSz="1219230" eaLnBrk="0" fontAlgn="base" hangingPunct="0">
                <a:spcBef>
                  <a:spcPct val="0"/>
                </a:spcBef>
                <a:spcAft>
                  <a:spcPts val="450"/>
                </a:spcAft>
                <a:defRPr/>
              </a:pPr>
              <a:r>
                <a:rPr lang="en-US" altLang="zh-TW" sz="1200" b="1" dirty="0">
                  <a:solidFill>
                    <a:srgbClr val="FDFAF0"/>
                  </a:solidFill>
                  <a:latin typeface="Arial" panose="020B0604020202020204" pitchFamily="34" charset="0"/>
                  <a:ea typeface="Noto Sans TC" panose="020B0200000000000000" pitchFamily="34" charset="-128"/>
                  <a:cs typeface="Arial" panose="020B0604020202020204" pitchFamily="34" charset="0"/>
                </a:rPr>
                <a:t>   </a:t>
              </a:r>
              <a:r>
                <a:rPr lang="en-US" altLang="zh-TW" sz="1200" b="1" dirty="0">
                  <a:solidFill>
                    <a:srgbClr val="EEC77D"/>
                  </a:solidFill>
                  <a:latin typeface="Arial" panose="020B0604020202020204" pitchFamily="34" charset="0"/>
                  <a:ea typeface="Noto Sans TC" panose="020B0200000000000000" pitchFamily="34" charset="-128"/>
                  <a:cs typeface="Arial" panose="020B0604020202020204" pitchFamily="34" charset="0"/>
                </a:rPr>
                <a:t>6:30 PM  </a:t>
              </a:r>
              <a:endParaRPr lang="en-US" altLang="zh-TW" sz="1050" b="1" dirty="0">
                <a:solidFill>
                  <a:srgbClr val="EEC77D"/>
                </a:solidFill>
                <a:latin typeface="Arial" panose="020B0604020202020204" pitchFamily="34" charset="0"/>
                <a:ea typeface="Noto Sans TC" panose="020B0200000000000000" pitchFamily="34" charset="-128"/>
                <a:cs typeface="Arial" panose="020B0604020202020204" pitchFamily="34" charset="0"/>
              </a:endParaRPr>
            </a:p>
            <a:p>
              <a:pPr defTabSz="1219230" eaLnBrk="0" fontAlgn="base" hangingPunct="0">
                <a:spcBef>
                  <a:spcPct val="0"/>
                </a:spcBef>
                <a:spcAft>
                  <a:spcPts val="900"/>
                </a:spcAft>
                <a:defRPr/>
              </a:pPr>
              <a:r>
                <a:rPr lang="zh-TW" altLang="en-US" sz="1050" b="1" dirty="0">
                  <a:solidFill>
                    <a:srgbClr val="FEDBA1"/>
                  </a:solidFill>
                  <a:latin typeface="Noto Sans TC" panose="020B0200000000000000" pitchFamily="34" charset="-128"/>
                  <a:ea typeface="Noto Sans TC" panose="020B0200000000000000" pitchFamily="34" charset="-128"/>
                  <a:cs typeface="PMingLiU" panose="02020500000000000000" pitchFamily="18" charset="-120"/>
                </a:rPr>
                <a:t>   🍽</a:t>
              </a:r>
              <a:r>
                <a:rPr lang="en-US" altLang="zh-TW" sz="1050" b="1" dirty="0">
                  <a:solidFill>
                    <a:srgbClr val="FEDBA1"/>
                  </a:solidFill>
                  <a:latin typeface="Noto Sans TC" panose="020B0200000000000000" pitchFamily="34" charset="-128"/>
                  <a:ea typeface="Noto Sans TC" panose="020B0200000000000000" pitchFamily="34" charset="-128"/>
                  <a:cs typeface="PMingLiU" panose="02020500000000000000" pitchFamily="18" charset="-120"/>
                </a:rPr>
                <a:t>   </a:t>
              </a:r>
              <a:r>
                <a:rPr lang="zh-TW" altLang="en-US" sz="1050" b="1" dirty="0">
                  <a:solidFill>
                    <a:prstClr val="white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PMingLiU" panose="02020500000000000000" pitchFamily="18" charset="-120"/>
                </a:rPr>
                <a:t>聚餐</a:t>
              </a:r>
              <a:endParaRPr lang="en-US" altLang="zh-TW" sz="1050" b="1" dirty="0">
                <a:solidFill>
                  <a:prstClr val="whit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PMingLiU" panose="02020500000000000000" pitchFamily="18" charset="-120"/>
              </a:endParaRPr>
            </a:p>
            <a:p>
              <a:pPr defTabSz="1219230" eaLnBrk="0" fontAlgn="base" hangingPunct="0">
                <a:spcBef>
                  <a:spcPct val="0"/>
                </a:spcBef>
                <a:spcAft>
                  <a:spcPts val="450"/>
                </a:spcAft>
                <a:defRPr/>
              </a:pPr>
              <a:r>
                <a:rPr lang="en-US" altLang="zh-TW" sz="1200" b="1" dirty="0">
                  <a:solidFill>
                    <a:srgbClr val="EEC77D"/>
                  </a:solidFill>
                  <a:latin typeface="Arial" panose="020B0604020202020204" pitchFamily="34" charset="0"/>
                  <a:ea typeface="Noto Sans TC" panose="020B0200000000000000" pitchFamily="34" charset="-128"/>
                  <a:cs typeface="Arial" panose="020B0604020202020204" pitchFamily="34" charset="0"/>
                </a:rPr>
                <a:t>   7:30 PM  </a:t>
              </a:r>
            </a:p>
            <a:p>
              <a:pPr defTabSz="1219230" eaLnBrk="0" fontAlgn="base" hangingPunct="0">
                <a:spcBef>
                  <a:spcPct val="0"/>
                </a:spcBef>
                <a:spcAft>
                  <a:spcPts val="450"/>
                </a:spcAft>
                <a:defRPr/>
              </a:pPr>
              <a:r>
                <a:rPr lang="zh-TW" altLang="en-US" sz="1050" b="1" dirty="0">
                  <a:solidFill>
                    <a:srgbClr val="FEDBA1"/>
                  </a:solidFill>
                  <a:latin typeface="Noto Sans TC" panose="020B0200000000000000" pitchFamily="34" charset="-128"/>
                  <a:ea typeface="Noto Sans TC" panose="020B0200000000000000" pitchFamily="34" charset="-128"/>
                  <a:cs typeface="PMingLiU" panose="02020500000000000000" pitchFamily="18" charset="-120"/>
                </a:rPr>
                <a:t>  🎵   </a:t>
              </a:r>
              <a:r>
                <a:rPr lang="zh-TW" altLang="en-US" sz="1050" b="1" dirty="0">
                  <a:solidFill>
                    <a:prstClr val="white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PMingLiU" panose="02020500000000000000" pitchFamily="18" charset="-120"/>
                </a:rPr>
                <a:t>诗歌敬拜</a:t>
              </a:r>
              <a:r>
                <a:rPr lang="zh-TW" altLang="en-US" sz="1050" b="1" dirty="0">
                  <a:solidFill>
                    <a:srgbClr val="1A3357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PMingLiU" panose="02020500000000000000" pitchFamily="18" charset="-120"/>
                </a:rPr>
                <a:t>   </a:t>
              </a:r>
              <a:endParaRPr lang="en-US" altLang="zh-TW" sz="1050" b="1" dirty="0">
                <a:solidFill>
                  <a:srgbClr val="1A3357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PMingLiU" panose="02020500000000000000" pitchFamily="18" charset="-120"/>
              </a:endParaRPr>
            </a:p>
            <a:p>
              <a:pPr defTabSz="1219230" eaLnBrk="0" fontAlgn="base" hangingPunct="0">
                <a:spcBef>
                  <a:spcPct val="0"/>
                </a:spcBef>
                <a:spcAft>
                  <a:spcPts val="450"/>
                </a:spcAft>
                <a:defRPr/>
              </a:pPr>
              <a:r>
                <a:rPr lang="zh-TW" altLang="en-US" sz="1050" b="1" dirty="0">
                  <a:solidFill>
                    <a:srgbClr val="1A3357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PMingLiU" panose="02020500000000000000" pitchFamily="18" charset="-120"/>
                </a:rPr>
                <a:t>  </a:t>
              </a:r>
              <a:r>
                <a:rPr lang="zh-TW" altLang="en-US" sz="1050" b="1" dirty="0">
                  <a:solidFill>
                    <a:srgbClr val="FEDBA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PMingLiU" panose="02020500000000000000" pitchFamily="18" charset="-120"/>
                </a:rPr>
                <a:t>💬   </a:t>
              </a:r>
              <a:r>
                <a:rPr lang="zh-TW" altLang="en-US" sz="1050" b="1" dirty="0">
                  <a:solidFill>
                    <a:prstClr val="white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PMingLiU" panose="02020500000000000000" pitchFamily="18" charset="-120"/>
                </a:rPr>
                <a:t>生命见证</a:t>
              </a:r>
              <a:endParaRPr lang="en-US" altLang="zh-TW" sz="1050" b="1" dirty="0">
                <a:solidFill>
                  <a:prstClr val="whit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PMingLiU" panose="02020500000000000000" pitchFamily="18" charset="-120"/>
              </a:endParaRPr>
            </a:p>
            <a:p>
              <a:pPr defTabSz="1219230" eaLnBrk="0" fontAlgn="base" hangingPunct="0">
                <a:spcBef>
                  <a:spcPct val="0"/>
                </a:spcBef>
                <a:spcAft>
                  <a:spcPts val="450"/>
                </a:spcAft>
                <a:defRPr/>
              </a:pPr>
              <a:r>
                <a:rPr lang="zh-TW" altLang="en-US" sz="1050" b="1" dirty="0">
                  <a:solidFill>
                    <a:srgbClr val="FEDBA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PMingLiU" panose="02020500000000000000" pitchFamily="18" charset="-120"/>
                </a:rPr>
                <a:t>  📖   </a:t>
              </a:r>
              <a:r>
                <a:rPr lang="zh-TW" altLang="en-US" sz="1050" b="1" dirty="0">
                  <a:solidFill>
                    <a:prstClr val="white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PMingLiU" panose="02020500000000000000" pitchFamily="18" charset="-120"/>
                </a:rPr>
                <a:t>福音信息</a:t>
              </a:r>
            </a:p>
          </p:txBody>
        </p:sp>
      </p:grpSp>
      <p:sp>
        <p:nvSpPr>
          <p:cNvPr id="80" name="Rectangle 6">
            <a:extLst>
              <a:ext uri="{FF2B5EF4-FFF2-40B4-BE49-F238E27FC236}">
                <a16:creationId xmlns="" xmlns:a16="http://schemas.microsoft.com/office/drawing/2014/main" id="{80CCCCA9-44CD-4D49-A8AA-18E677682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54" y="3101955"/>
            <a:ext cx="1649077" cy="1482457"/>
          </a:xfrm>
          <a:custGeom>
            <a:avLst/>
            <a:gdLst>
              <a:gd name="connsiteX0" fmla="*/ 0 w 2290057"/>
              <a:gd name="connsiteY0" fmla="*/ 0 h 2749984"/>
              <a:gd name="connsiteX1" fmla="*/ 2290057 w 2290057"/>
              <a:gd name="connsiteY1" fmla="*/ 0 h 2749984"/>
              <a:gd name="connsiteX2" fmla="*/ 2290057 w 2290057"/>
              <a:gd name="connsiteY2" fmla="*/ 2749984 h 2749984"/>
              <a:gd name="connsiteX3" fmla="*/ 0 w 2290057"/>
              <a:gd name="connsiteY3" fmla="*/ 2749984 h 2749984"/>
              <a:gd name="connsiteX4" fmla="*/ 0 w 2290057"/>
              <a:gd name="connsiteY4" fmla="*/ 0 h 2749984"/>
              <a:gd name="connsiteX0" fmla="*/ 0 w 2290057"/>
              <a:gd name="connsiteY0" fmla="*/ 0 h 2749984"/>
              <a:gd name="connsiteX1" fmla="*/ 2290057 w 2290057"/>
              <a:gd name="connsiteY1" fmla="*/ 0 h 2749984"/>
              <a:gd name="connsiteX2" fmla="*/ 2280935 w 2290057"/>
              <a:gd name="connsiteY2" fmla="*/ 2276446 h 2749984"/>
              <a:gd name="connsiteX3" fmla="*/ 2290057 w 2290057"/>
              <a:gd name="connsiteY3" fmla="*/ 2749984 h 2749984"/>
              <a:gd name="connsiteX4" fmla="*/ 0 w 2290057"/>
              <a:gd name="connsiteY4" fmla="*/ 2749984 h 2749984"/>
              <a:gd name="connsiteX5" fmla="*/ 0 w 2290057"/>
              <a:gd name="connsiteY5" fmla="*/ 0 h 2749984"/>
              <a:gd name="connsiteX0" fmla="*/ 0 w 2290057"/>
              <a:gd name="connsiteY0" fmla="*/ 0 h 2749984"/>
              <a:gd name="connsiteX1" fmla="*/ 2290057 w 2290057"/>
              <a:gd name="connsiteY1" fmla="*/ 0 h 2749984"/>
              <a:gd name="connsiteX2" fmla="*/ 2280935 w 2290057"/>
              <a:gd name="connsiteY2" fmla="*/ 2276446 h 2749984"/>
              <a:gd name="connsiteX3" fmla="*/ 2290057 w 2290057"/>
              <a:gd name="connsiteY3" fmla="*/ 2749984 h 2749984"/>
              <a:gd name="connsiteX4" fmla="*/ 1895925 w 2290057"/>
              <a:gd name="connsiteY4" fmla="*/ 2745678 h 2749984"/>
              <a:gd name="connsiteX5" fmla="*/ 0 w 2290057"/>
              <a:gd name="connsiteY5" fmla="*/ 2749984 h 2749984"/>
              <a:gd name="connsiteX6" fmla="*/ 0 w 2290057"/>
              <a:gd name="connsiteY6" fmla="*/ 0 h 2749984"/>
              <a:gd name="connsiteX0" fmla="*/ 0 w 2453130"/>
              <a:gd name="connsiteY0" fmla="*/ 0 h 2749984"/>
              <a:gd name="connsiteX1" fmla="*/ 2290057 w 2453130"/>
              <a:gd name="connsiteY1" fmla="*/ 0 h 2749984"/>
              <a:gd name="connsiteX2" fmla="*/ 2268904 w 2453130"/>
              <a:gd name="connsiteY2" fmla="*/ 411551 h 2749984"/>
              <a:gd name="connsiteX3" fmla="*/ 2280935 w 2453130"/>
              <a:gd name="connsiteY3" fmla="*/ 2276446 h 2749984"/>
              <a:gd name="connsiteX4" fmla="*/ 2290057 w 2453130"/>
              <a:gd name="connsiteY4" fmla="*/ 2749984 h 2749984"/>
              <a:gd name="connsiteX5" fmla="*/ 1895925 w 2453130"/>
              <a:gd name="connsiteY5" fmla="*/ 2745678 h 2749984"/>
              <a:gd name="connsiteX6" fmla="*/ 0 w 2453130"/>
              <a:gd name="connsiteY6" fmla="*/ 2749984 h 2749984"/>
              <a:gd name="connsiteX7" fmla="*/ 0 w 2453130"/>
              <a:gd name="connsiteY7" fmla="*/ 0 h 2749984"/>
              <a:gd name="connsiteX0" fmla="*/ 0 w 2453130"/>
              <a:gd name="connsiteY0" fmla="*/ 0 h 2749984"/>
              <a:gd name="connsiteX1" fmla="*/ 1859829 w 2453130"/>
              <a:gd name="connsiteY1" fmla="*/ 2478 h 2749984"/>
              <a:gd name="connsiteX2" fmla="*/ 2290057 w 2453130"/>
              <a:gd name="connsiteY2" fmla="*/ 0 h 2749984"/>
              <a:gd name="connsiteX3" fmla="*/ 2268904 w 2453130"/>
              <a:gd name="connsiteY3" fmla="*/ 411551 h 2749984"/>
              <a:gd name="connsiteX4" fmla="*/ 2280935 w 2453130"/>
              <a:gd name="connsiteY4" fmla="*/ 2276446 h 2749984"/>
              <a:gd name="connsiteX5" fmla="*/ 2290057 w 2453130"/>
              <a:gd name="connsiteY5" fmla="*/ 2749984 h 2749984"/>
              <a:gd name="connsiteX6" fmla="*/ 1895925 w 2453130"/>
              <a:gd name="connsiteY6" fmla="*/ 2745678 h 2749984"/>
              <a:gd name="connsiteX7" fmla="*/ 0 w 2453130"/>
              <a:gd name="connsiteY7" fmla="*/ 2749984 h 2749984"/>
              <a:gd name="connsiteX8" fmla="*/ 0 w 2453130"/>
              <a:gd name="connsiteY8" fmla="*/ 0 h 2749984"/>
              <a:gd name="connsiteX0" fmla="*/ 0 w 2290057"/>
              <a:gd name="connsiteY0" fmla="*/ 0 h 2749984"/>
              <a:gd name="connsiteX1" fmla="*/ 1859829 w 2290057"/>
              <a:gd name="connsiteY1" fmla="*/ 2478 h 2749984"/>
              <a:gd name="connsiteX2" fmla="*/ 2268904 w 2290057"/>
              <a:gd name="connsiteY2" fmla="*/ 411551 h 2749984"/>
              <a:gd name="connsiteX3" fmla="*/ 2280935 w 2290057"/>
              <a:gd name="connsiteY3" fmla="*/ 2276446 h 2749984"/>
              <a:gd name="connsiteX4" fmla="*/ 2290057 w 2290057"/>
              <a:gd name="connsiteY4" fmla="*/ 2749984 h 2749984"/>
              <a:gd name="connsiteX5" fmla="*/ 1895925 w 2290057"/>
              <a:gd name="connsiteY5" fmla="*/ 2745678 h 2749984"/>
              <a:gd name="connsiteX6" fmla="*/ 0 w 2290057"/>
              <a:gd name="connsiteY6" fmla="*/ 2749984 h 2749984"/>
              <a:gd name="connsiteX7" fmla="*/ 0 w 2290057"/>
              <a:gd name="connsiteY7" fmla="*/ 0 h 2749984"/>
              <a:gd name="connsiteX0" fmla="*/ 0 w 2280935"/>
              <a:gd name="connsiteY0" fmla="*/ 0 h 2749984"/>
              <a:gd name="connsiteX1" fmla="*/ 1859829 w 2280935"/>
              <a:gd name="connsiteY1" fmla="*/ 2478 h 2749984"/>
              <a:gd name="connsiteX2" fmla="*/ 2268904 w 2280935"/>
              <a:gd name="connsiteY2" fmla="*/ 411551 h 2749984"/>
              <a:gd name="connsiteX3" fmla="*/ 2280935 w 2280935"/>
              <a:gd name="connsiteY3" fmla="*/ 2276446 h 2749984"/>
              <a:gd name="connsiteX4" fmla="*/ 1895925 w 2280935"/>
              <a:gd name="connsiteY4" fmla="*/ 2745678 h 2749984"/>
              <a:gd name="connsiteX5" fmla="*/ 0 w 2280935"/>
              <a:gd name="connsiteY5" fmla="*/ 2749984 h 2749984"/>
              <a:gd name="connsiteX6" fmla="*/ 0 w 2280935"/>
              <a:gd name="connsiteY6" fmla="*/ 0 h 2749984"/>
              <a:gd name="connsiteX0" fmla="*/ 0 w 2268904"/>
              <a:gd name="connsiteY0" fmla="*/ 0 h 2749984"/>
              <a:gd name="connsiteX1" fmla="*/ 1859829 w 2268904"/>
              <a:gd name="connsiteY1" fmla="*/ 2478 h 2749984"/>
              <a:gd name="connsiteX2" fmla="*/ 2268904 w 2268904"/>
              <a:gd name="connsiteY2" fmla="*/ 411551 h 2749984"/>
              <a:gd name="connsiteX3" fmla="*/ 2268904 w 2268904"/>
              <a:gd name="connsiteY3" fmla="*/ 1915499 h 2749984"/>
              <a:gd name="connsiteX4" fmla="*/ 1895925 w 2268904"/>
              <a:gd name="connsiteY4" fmla="*/ 2745678 h 2749984"/>
              <a:gd name="connsiteX5" fmla="*/ 0 w 2268904"/>
              <a:gd name="connsiteY5" fmla="*/ 2749984 h 2749984"/>
              <a:gd name="connsiteX6" fmla="*/ 0 w 2268904"/>
              <a:gd name="connsiteY6" fmla="*/ 0 h 2749984"/>
              <a:gd name="connsiteX0" fmla="*/ 0 w 2268904"/>
              <a:gd name="connsiteY0" fmla="*/ 0 h 2749984"/>
              <a:gd name="connsiteX1" fmla="*/ 1859829 w 2268904"/>
              <a:gd name="connsiteY1" fmla="*/ 2478 h 2749984"/>
              <a:gd name="connsiteX2" fmla="*/ 2268904 w 2268904"/>
              <a:gd name="connsiteY2" fmla="*/ 411551 h 2749984"/>
              <a:gd name="connsiteX3" fmla="*/ 2268904 w 2268904"/>
              <a:gd name="connsiteY3" fmla="*/ 1915499 h 2749984"/>
              <a:gd name="connsiteX4" fmla="*/ 1619199 w 2268904"/>
              <a:gd name="connsiteY4" fmla="*/ 2721615 h 2749984"/>
              <a:gd name="connsiteX5" fmla="*/ 0 w 2268904"/>
              <a:gd name="connsiteY5" fmla="*/ 2749984 h 2749984"/>
              <a:gd name="connsiteX6" fmla="*/ 0 w 2268904"/>
              <a:gd name="connsiteY6" fmla="*/ 0 h 274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68904" h="2749984">
                <a:moveTo>
                  <a:pt x="0" y="0"/>
                </a:moveTo>
                <a:lnTo>
                  <a:pt x="1859829" y="2478"/>
                </a:lnTo>
                <a:lnTo>
                  <a:pt x="2268904" y="411551"/>
                </a:lnTo>
                <a:cubicBezTo>
                  <a:pt x="2267384" y="790959"/>
                  <a:pt x="2265379" y="1525760"/>
                  <a:pt x="2268904" y="1915499"/>
                </a:cubicBezTo>
                <a:lnTo>
                  <a:pt x="1619199" y="2721615"/>
                </a:lnTo>
                <a:lnTo>
                  <a:pt x="0" y="274998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>
            <a:glow rad="266700">
              <a:srgbClr val="FEDBA1">
                <a:alpha val="20000"/>
              </a:srgbClr>
            </a:glow>
          </a:effectLst>
        </p:spPr>
        <p:txBody>
          <a:bodyPr vert="horz" wrap="square" lIns="137160" tIns="68580" rIns="6858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219230" eaLnBrk="0" fontAlgn="base" hangingPunct="0">
              <a:spcBef>
                <a:spcPts val="300"/>
              </a:spcBef>
              <a:spcAft>
                <a:spcPts val="450"/>
              </a:spcAft>
              <a:defRPr/>
            </a:pPr>
            <a:r>
              <a:rPr lang="en-US" altLang="zh-TW" sz="1500" b="1" dirty="0">
                <a:solidFill>
                  <a:srgbClr val="EEC77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Microsoft YaHei" panose="020B0503020204020204" pitchFamily="34" charset="-122"/>
              </a:rPr>
              <a:t>8/29</a:t>
            </a:r>
            <a:r>
              <a:rPr lang="zh-TW" altLang="en-US" sz="1500" b="1" dirty="0">
                <a:solidFill>
                  <a:srgbClr val="EEC77D"/>
                </a:solidFill>
                <a:latin typeface="Arial" panose="020B0604020202020204" pitchFamily="34" charset="0"/>
                <a:cs typeface="PMingLiU" panose="02020500000000000000" pitchFamily="18" charset="-120"/>
              </a:rPr>
              <a:t>（</a:t>
            </a:r>
            <a:r>
              <a:rPr lang="en-US" altLang="zh-TW" sz="1500" b="1" dirty="0">
                <a:solidFill>
                  <a:srgbClr val="EEC77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Microsoft YaHei" panose="020B0503020204020204" pitchFamily="34" charset="-122"/>
              </a:rPr>
              <a:t>Sat</a:t>
            </a:r>
            <a:r>
              <a:rPr lang="zh-TW" altLang="en-US" sz="1500" b="1" dirty="0">
                <a:solidFill>
                  <a:srgbClr val="EEC77D"/>
                </a:solidFill>
                <a:latin typeface="Arial" panose="020B0604020202020204" pitchFamily="34" charset="0"/>
                <a:cs typeface="PMingLiU" panose="02020500000000000000" pitchFamily="18" charset="-120"/>
              </a:rPr>
              <a:t>） </a:t>
            </a:r>
            <a:endParaRPr lang="en-US" altLang="zh-TW" sz="1500" b="1" dirty="0">
              <a:solidFill>
                <a:srgbClr val="EEC77D"/>
              </a:solidFill>
              <a:latin typeface="Arial" panose="020B0604020202020204" pitchFamily="34" charset="0"/>
              <a:cs typeface="PMingLiU" panose="02020500000000000000" pitchFamily="18" charset="-120"/>
            </a:endParaRPr>
          </a:p>
          <a:p>
            <a:pPr defTabSz="1219230" eaLnBrk="0" fontAlgn="base" hangingPunct="0">
              <a:spcBef>
                <a:spcPts val="225"/>
              </a:spcBef>
              <a:spcAft>
                <a:spcPts val="900"/>
              </a:spcAft>
              <a:defRPr/>
            </a:pPr>
            <a:r>
              <a:rPr lang="en-US" altLang="zh-TW" sz="1500" b="1" dirty="0">
                <a:solidFill>
                  <a:srgbClr val="EEC77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Microsoft YaHei" panose="020B0503020204020204" pitchFamily="34" charset="-122"/>
              </a:rPr>
              <a:t>6:30 PM  </a:t>
            </a:r>
          </a:p>
          <a:p>
            <a:pPr defTabSz="1219230" eaLnBrk="0" fontAlgn="base" hangingPunct="0">
              <a:spcAft>
                <a:spcPts val="450"/>
              </a:spcAft>
              <a:defRPr/>
            </a:pPr>
            <a:r>
              <a:rPr lang="en-US" altLang="zh-CN" sz="1050" b="1" dirty="0">
                <a:solidFill>
                  <a:srgbClr val="EEC77D"/>
                </a:solidFill>
                <a:latin typeface="Noto Sans TC" panose="020B0200000000000000" pitchFamily="34" charset="-128"/>
                <a:ea typeface="Noto Sans TC" panose="020B0200000000000000" pitchFamily="34" charset="-128"/>
                <a:cs typeface="PMingLiU" panose="02020500000000000000" pitchFamily="18" charset="-120"/>
              </a:rPr>
              <a:t>300 West Powell Rd., </a:t>
            </a:r>
          </a:p>
          <a:p>
            <a:pPr defTabSz="1219230" eaLnBrk="0" fontAlgn="base" hangingPunct="0">
              <a:spcAft>
                <a:spcPts val="450"/>
              </a:spcAft>
              <a:defRPr/>
            </a:pPr>
            <a:r>
              <a:rPr lang="en-US" altLang="zh-CN" sz="1050" b="1" dirty="0">
                <a:solidFill>
                  <a:srgbClr val="EEC77D"/>
                </a:solidFill>
                <a:latin typeface="Noto Sans TC" panose="020B0200000000000000" pitchFamily="34" charset="-128"/>
                <a:ea typeface="Noto Sans TC" panose="020B0200000000000000" pitchFamily="34" charset="-128"/>
                <a:cs typeface="PMingLiU" panose="02020500000000000000" pitchFamily="18" charset="-120"/>
              </a:rPr>
              <a:t>Collierville, TN 38017</a:t>
            </a:r>
          </a:p>
          <a:p>
            <a:pPr defTabSz="1219230" eaLnBrk="0" fontAlgn="base" hangingPunct="0">
              <a:spcBef>
                <a:spcPts val="450"/>
              </a:spcBef>
              <a:spcAft>
                <a:spcPts val="450"/>
              </a:spcAft>
              <a:defRPr/>
            </a:pPr>
            <a:r>
              <a:rPr lang="zh-TW" altLang="en-US" sz="1050" b="1" dirty="0">
                <a:solidFill>
                  <a:srgbClr val="EEC77D"/>
                </a:solidFill>
                <a:latin typeface="Noto Sans TC" panose="020B0200000000000000" pitchFamily="34" charset="-128"/>
                <a:ea typeface="Noto Sans TC" panose="020B0200000000000000" pitchFamily="34" charset="-128"/>
                <a:cs typeface="PMingLiU" panose="02020500000000000000" pitchFamily="18" charset="-120"/>
              </a:rPr>
              <a:t>石均  </a:t>
            </a:r>
            <a:r>
              <a:rPr lang="en-US" altLang="zh-TW" sz="1050" b="1" dirty="0">
                <a:solidFill>
                  <a:srgbClr val="EEC77D"/>
                </a:solidFill>
                <a:latin typeface="Noto Sans TC" panose="020B0200000000000000" pitchFamily="34" charset="-128"/>
                <a:ea typeface="Noto Sans TC" panose="020B0200000000000000" pitchFamily="34" charset="-128"/>
                <a:cs typeface="PMingLiU" panose="02020500000000000000" pitchFamily="18" charset="-120"/>
              </a:rPr>
              <a:t>(901)606-9715</a:t>
            </a:r>
          </a:p>
        </p:txBody>
      </p:sp>
      <p:sp>
        <p:nvSpPr>
          <p:cNvPr id="81" name="流程圖: 接點 80">
            <a:extLst>
              <a:ext uri="{FF2B5EF4-FFF2-40B4-BE49-F238E27FC236}">
                <a16:creationId xmlns="" xmlns:a16="http://schemas.microsoft.com/office/drawing/2014/main" id="{81857840-2988-4435-81CE-69DFE586D701}"/>
              </a:ext>
            </a:extLst>
          </p:cNvPr>
          <p:cNvSpPr>
            <a:spLocks noChangeAspect="1"/>
          </p:cNvSpPr>
          <p:nvPr/>
        </p:nvSpPr>
        <p:spPr>
          <a:xfrm>
            <a:off x="472910" y="3187891"/>
            <a:ext cx="224051" cy="224051"/>
          </a:xfrm>
          <a:prstGeom prst="flowChartConnector">
            <a:avLst/>
          </a:prstGeom>
          <a:solidFill>
            <a:srgbClr val="AD6A0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>
              <a:defRPr/>
            </a:pPr>
            <a:endParaRPr lang="en-US" sz="1350" kern="0" dirty="0">
              <a:solidFill>
                <a:prstClr val="white"/>
              </a:solidFill>
            </a:endParaRPr>
          </a:p>
        </p:txBody>
      </p:sp>
      <p:sp>
        <p:nvSpPr>
          <p:cNvPr id="82" name="流程圖: 接點 81">
            <a:extLst>
              <a:ext uri="{FF2B5EF4-FFF2-40B4-BE49-F238E27FC236}">
                <a16:creationId xmlns="" xmlns:a16="http://schemas.microsoft.com/office/drawing/2014/main" id="{3C948E58-48DC-4A6D-90DF-50BE9B6C6904}"/>
              </a:ext>
            </a:extLst>
          </p:cNvPr>
          <p:cNvSpPr>
            <a:spLocks noChangeAspect="1"/>
          </p:cNvSpPr>
          <p:nvPr/>
        </p:nvSpPr>
        <p:spPr>
          <a:xfrm>
            <a:off x="473160" y="3525276"/>
            <a:ext cx="221167" cy="221167"/>
          </a:xfrm>
          <a:prstGeom prst="flowChartConnector">
            <a:avLst/>
          </a:prstGeom>
          <a:solidFill>
            <a:srgbClr val="AD6A0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350" kern="0">
              <a:solidFill>
                <a:prstClr val="white"/>
              </a:solidFill>
            </a:endParaRPr>
          </a:p>
        </p:txBody>
      </p:sp>
      <p:sp>
        <p:nvSpPr>
          <p:cNvPr id="83" name="流程圖: 接點 82">
            <a:extLst>
              <a:ext uri="{FF2B5EF4-FFF2-40B4-BE49-F238E27FC236}">
                <a16:creationId xmlns="" xmlns:a16="http://schemas.microsoft.com/office/drawing/2014/main" id="{BEBF0055-0602-4F51-AFA4-68E92B4D370F}"/>
              </a:ext>
            </a:extLst>
          </p:cNvPr>
          <p:cNvSpPr>
            <a:spLocks noChangeAspect="1"/>
          </p:cNvSpPr>
          <p:nvPr/>
        </p:nvSpPr>
        <p:spPr>
          <a:xfrm>
            <a:off x="473160" y="3887658"/>
            <a:ext cx="221167" cy="221167"/>
          </a:xfrm>
          <a:prstGeom prst="flowChartConnector">
            <a:avLst/>
          </a:prstGeom>
          <a:solidFill>
            <a:srgbClr val="AD6A0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350" kern="0">
              <a:solidFill>
                <a:prstClr val="white"/>
              </a:solidFill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="" xmlns:a16="http://schemas.microsoft.com/office/drawing/2014/main" id="{405E67A7-86EC-4B42-8D8D-90B7D3F23FFE}"/>
              </a:ext>
            </a:extLst>
          </p:cNvPr>
          <p:cNvSpPr/>
          <p:nvPr/>
        </p:nvSpPr>
        <p:spPr>
          <a:xfrm>
            <a:off x="466321" y="3571174"/>
            <a:ext cx="226314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sz="750" kern="0" dirty="0">
                <a:solidFill>
                  <a:prstClr val="white"/>
                </a:solidFill>
              </a:rPr>
              <a:t>🕒 </a:t>
            </a:r>
          </a:p>
        </p:txBody>
      </p:sp>
      <p:sp>
        <p:nvSpPr>
          <p:cNvPr id="85" name="矩形 84">
            <a:extLst>
              <a:ext uri="{FF2B5EF4-FFF2-40B4-BE49-F238E27FC236}">
                <a16:creationId xmlns="" xmlns:a16="http://schemas.microsoft.com/office/drawing/2014/main" id="{22B424B6-ACCE-45E3-BFED-BEC9DE31762E}"/>
              </a:ext>
            </a:extLst>
          </p:cNvPr>
          <p:cNvSpPr/>
          <p:nvPr/>
        </p:nvSpPr>
        <p:spPr>
          <a:xfrm>
            <a:off x="466321" y="3929219"/>
            <a:ext cx="226314" cy="20948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>
              <a:defRPr/>
            </a:pPr>
            <a:r>
              <a:rPr lang="en-US" sz="788" kern="0" dirty="0">
                <a:solidFill>
                  <a:prstClr val="white"/>
                </a:solidFill>
              </a:rPr>
              <a:t>📍</a:t>
            </a:r>
            <a:endParaRPr lang="en-US" sz="1350" kern="0" dirty="0">
              <a:solidFill>
                <a:prstClr val="black"/>
              </a:solidFill>
            </a:endParaRPr>
          </a:p>
        </p:txBody>
      </p:sp>
      <p:sp>
        <p:nvSpPr>
          <p:cNvPr id="86" name="矩形 85">
            <a:extLst>
              <a:ext uri="{FF2B5EF4-FFF2-40B4-BE49-F238E27FC236}">
                <a16:creationId xmlns="" xmlns:a16="http://schemas.microsoft.com/office/drawing/2014/main" id="{1456EBF0-8A0A-43BE-8540-516002BA19B9}"/>
              </a:ext>
            </a:extLst>
          </p:cNvPr>
          <p:cNvSpPr/>
          <p:nvPr/>
        </p:nvSpPr>
        <p:spPr>
          <a:xfrm>
            <a:off x="466321" y="3188800"/>
            <a:ext cx="226314" cy="22631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algn="ctr">
              <a:defRPr/>
            </a:pPr>
            <a:r>
              <a:rPr lang="en-US" sz="750" kern="0" dirty="0">
                <a:solidFill>
                  <a:prstClr val="white"/>
                </a:solidFill>
              </a:rPr>
              <a:t>📅</a:t>
            </a:r>
            <a:endParaRPr lang="en-US" sz="1200" kern="0" dirty="0">
              <a:solidFill>
                <a:prstClr val="black"/>
              </a:solidFill>
            </a:endParaRPr>
          </a:p>
        </p:txBody>
      </p:sp>
      <p:sp>
        <p:nvSpPr>
          <p:cNvPr id="87" name="流程圖: 接點 86">
            <a:extLst>
              <a:ext uri="{FF2B5EF4-FFF2-40B4-BE49-F238E27FC236}">
                <a16:creationId xmlns="" xmlns:a16="http://schemas.microsoft.com/office/drawing/2014/main" id="{61FE4ACD-89DB-4FFA-9E80-D2B3008799AF}"/>
              </a:ext>
            </a:extLst>
          </p:cNvPr>
          <p:cNvSpPr>
            <a:spLocks noChangeAspect="1"/>
          </p:cNvSpPr>
          <p:nvPr/>
        </p:nvSpPr>
        <p:spPr>
          <a:xfrm>
            <a:off x="474547" y="4304973"/>
            <a:ext cx="221167" cy="221167"/>
          </a:xfrm>
          <a:prstGeom prst="flowChartConnector">
            <a:avLst/>
          </a:prstGeom>
          <a:solidFill>
            <a:srgbClr val="AD6A0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350" kern="0">
              <a:solidFill>
                <a:prstClr val="white"/>
              </a:solidFill>
            </a:endParaRPr>
          </a:p>
        </p:txBody>
      </p:sp>
      <p:sp>
        <p:nvSpPr>
          <p:cNvPr id="88" name="矩形 87">
            <a:extLst>
              <a:ext uri="{FF2B5EF4-FFF2-40B4-BE49-F238E27FC236}">
                <a16:creationId xmlns="" xmlns:a16="http://schemas.microsoft.com/office/drawing/2014/main" id="{2C14679F-C117-46AF-B617-25FC9970CA45}"/>
              </a:ext>
            </a:extLst>
          </p:cNvPr>
          <p:cNvSpPr/>
          <p:nvPr/>
        </p:nvSpPr>
        <p:spPr>
          <a:xfrm>
            <a:off x="474851" y="4350120"/>
            <a:ext cx="226314" cy="20948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>
              <a:defRPr/>
            </a:pPr>
            <a:r>
              <a:rPr lang="en-US" sz="750" kern="0" dirty="0">
                <a:solidFill>
                  <a:prstClr val="white"/>
                </a:solidFill>
              </a:rPr>
              <a:t>💬  </a:t>
            </a:r>
          </a:p>
        </p:txBody>
      </p:sp>
      <p:cxnSp>
        <p:nvCxnSpPr>
          <p:cNvPr id="89" name="Straight Connector 28">
            <a:extLst>
              <a:ext uri="{FF2B5EF4-FFF2-40B4-BE49-F238E27FC236}">
                <a16:creationId xmlns="" xmlns:a16="http://schemas.microsoft.com/office/drawing/2014/main" id="{40D88B19-544D-4336-A95F-B2CB9821785E}"/>
              </a:ext>
            </a:extLst>
          </p:cNvPr>
          <p:cNvCxnSpPr/>
          <p:nvPr/>
        </p:nvCxnSpPr>
        <p:spPr>
          <a:xfrm>
            <a:off x="470298" y="3771929"/>
            <a:ext cx="1704139" cy="0"/>
          </a:xfrm>
          <a:prstGeom prst="line">
            <a:avLst/>
          </a:prstGeom>
          <a:noFill/>
          <a:ln w="6350" cap="flat" cmpd="sng" algn="ctr">
            <a:solidFill>
              <a:srgbClr val="EEC78D"/>
            </a:solidFill>
            <a:prstDash val="solid"/>
            <a:miter lim="800000"/>
          </a:ln>
          <a:effectLst/>
        </p:spPr>
      </p:cxnSp>
      <p:cxnSp>
        <p:nvCxnSpPr>
          <p:cNvPr id="90" name="Straight Connector 29">
            <a:extLst>
              <a:ext uri="{FF2B5EF4-FFF2-40B4-BE49-F238E27FC236}">
                <a16:creationId xmlns="" xmlns:a16="http://schemas.microsoft.com/office/drawing/2014/main" id="{C08D25AD-BB3A-44DE-9584-E00F149312D2}"/>
              </a:ext>
            </a:extLst>
          </p:cNvPr>
          <p:cNvCxnSpPr/>
          <p:nvPr/>
        </p:nvCxnSpPr>
        <p:spPr>
          <a:xfrm>
            <a:off x="470298" y="3469510"/>
            <a:ext cx="1704139" cy="0"/>
          </a:xfrm>
          <a:prstGeom prst="line">
            <a:avLst/>
          </a:prstGeom>
          <a:noFill/>
          <a:ln w="6350" cap="flat" cmpd="sng" algn="ctr">
            <a:solidFill>
              <a:srgbClr val="EEC78D"/>
            </a:solidFill>
            <a:prstDash val="solid"/>
            <a:miter lim="800000"/>
          </a:ln>
          <a:effectLst/>
        </p:spPr>
      </p:cxnSp>
      <p:cxnSp>
        <p:nvCxnSpPr>
          <p:cNvPr id="91" name="Straight Connector 25">
            <a:extLst>
              <a:ext uri="{FF2B5EF4-FFF2-40B4-BE49-F238E27FC236}">
                <a16:creationId xmlns="" xmlns:a16="http://schemas.microsoft.com/office/drawing/2014/main" id="{2E795A1F-D5C1-486F-9421-0C6256269C53}"/>
              </a:ext>
            </a:extLst>
          </p:cNvPr>
          <p:cNvCxnSpPr/>
          <p:nvPr/>
        </p:nvCxnSpPr>
        <p:spPr>
          <a:xfrm>
            <a:off x="469987" y="4239511"/>
            <a:ext cx="1704139" cy="0"/>
          </a:xfrm>
          <a:prstGeom prst="line">
            <a:avLst/>
          </a:prstGeom>
          <a:noFill/>
          <a:ln w="6350" cap="flat" cmpd="sng" algn="ctr">
            <a:solidFill>
              <a:srgbClr val="EEC78D"/>
            </a:solidFill>
            <a:prstDash val="solid"/>
            <a:miter lim="800000"/>
          </a:ln>
          <a:effectLst/>
        </p:spPr>
      </p:cxnSp>
      <p:cxnSp>
        <p:nvCxnSpPr>
          <p:cNvPr id="18" name="Straight Connector 31">
            <a:extLst>
              <a:ext uri="{FF2B5EF4-FFF2-40B4-BE49-F238E27FC236}">
                <a16:creationId xmlns="" xmlns:a16="http://schemas.microsoft.com/office/drawing/2014/main" id="{6FC5E229-136B-4308-ACC2-A29DE442B110}"/>
              </a:ext>
            </a:extLst>
          </p:cNvPr>
          <p:cNvCxnSpPr/>
          <p:nvPr/>
        </p:nvCxnSpPr>
        <p:spPr>
          <a:xfrm>
            <a:off x="2428140" y="3697905"/>
            <a:ext cx="794993" cy="0"/>
          </a:xfrm>
          <a:prstGeom prst="line">
            <a:avLst/>
          </a:prstGeom>
          <a:ln w="9525">
            <a:solidFill>
              <a:srgbClr val="EADFBF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6" name="圖片 95">
            <a:extLst>
              <a:ext uri="{FF2B5EF4-FFF2-40B4-BE49-F238E27FC236}">
                <a16:creationId xmlns="" xmlns:a16="http://schemas.microsoft.com/office/drawing/2014/main" id="{73753F18-66E6-4C7F-9204-A3C51324BC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0799" y="3970411"/>
            <a:ext cx="1841504" cy="725993"/>
          </a:xfrm>
          <a:prstGeom prst="rect">
            <a:avLst/>
          </a:prstGeom>
          <a:gradFill>
            <a:gsLst>
              <a:gs pos="40000">
                <a:srgbClr val="001932">
                  <a:alpha val="10000"/>
                </a:srgbClr>
              </a:gs>
              <a:gs pos="9000">
                <a:srgbClr val="001932">
                  <a:alpha val="5000"/>
                </a:srgbClr>
              </a:gs>
              <a:gs pos="62000">
                <a:srgbClr val="001932">
                  <a:alpha val="15000"/>
                </a:srgbClr>
              </a:gs>
              <a:gs pos="91000">
                <a:srgbClr val="001932">
                  <a:alpha val="2000"/>
                </a:srgbClr>
              </a:gs>
            </a:gsLst>
            <a:lin ang="0" scaled="0"/>
          </a:gradFill>
        </p:spPr>
      </p:pic>
      <p:sp>
        <p:nvSpPr>
          <p:cNvPr id="56" name="矩形 55">
            <a:extLst>
              <a:ext uri="{FF2B5EF4-FFF2-40B4-BE49-F238E27FC236}">
                <a16:creationId xmlns="" xmlns:a16="http://schemas.microsoft.com/office/drawing/2014/main" id="{C2F6C289-BB91-4D8F-AC3B-E7F56E54BBE6}"/>
              </a:ext>
            </a:extLst>
          </p:cNvPr>
          <p:cNvSpPr/>
          <p:nvPr/>
        </p:nvSpPr>
        <p:spPr>
          <a:xfrm>
            <a:off x="3596297" y="3993349"/>
            <a:ext cx="1665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zh-TW" altLang="en-US" sz="12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Microsoft Tai Le" panose="020B0502040204020203" pitchFamily="34" charset="0"/>
              </a:rPr>
              <a:t>人子来</a:t>
            </a:r>
            <a:r>
              <a:rPr lang="en-US" altLang="zh-TW" sz="12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Microsoft Tai Le" panose="020B0502040204020203" pitchFamily="34" charset="0"/>
              </a:rPr>
              <a:t>, </a:t>
            </a:r>
            <a:r>
              <a:rPr lang="zh-TW" altLang="en-US" sz="12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Microsoft Tai Le" panose="020B0502040204020203" pitchFamily="34" charset="0"/>
              </a:rPr>
              <a:t>为要</a:t>
            </a:r>
            <a:endParaRPr lang="en-US" altLang="zh-TW" sz="1200" dirty="0">
              <a:solidFill>
                <a:prstClr val="white"/>
              </a:solidFill>
              <a:latin typeface="DFKai-SB" panose="03000509000000000000" pitchFamily="65" charset="-120"/>
              <a:ea typeface="DFKai-SB" panose="03000509000000000000" pitchFamily="65" charset="-120"/>
              <a:cs typeface="Microsoft Tai Le" panose="020B0502040204020203" pitchFamily="34" charset="0"/>
            </a:endParaRPr>
          </a:p>
          <a:p>
            <a:pPr defTabSz="342900">
              <a:defRPr/>
            </a:pPr>
            <a:r>
              <a:rPr lang="zh-TW" altLang="en-US" sz="12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Microsoft Tai Le" panose="020B0502040204020203" pitchFamily="34" charset="0"/>
              </a:rPr>
              <a:t>寻找</a:t>
            </a:r>
            <a:r>
              <a:rPr lang="en-US" altLang="zh-TW" sz="12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Microsoft Tai Le" panose="020B0502040204020203" pitchFamily="34" charset="0"/>
              </a:rPr>
              <a:t>, </a:t>
            </a:r>
            <a:r>
              <a:rPr lang="zh-TW" altLang="en-US" sz="12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Microsoft Tai Le" panose="020B0502040204020203" pitchFamily="34" charset="0"/>
              </a:rPr>
              <a:t>拯救失丧的人</a:t>
            </a:r>
            <a:r>
              <a:rPr lang="zh-TW" altLang="en-US" sz="1200" dirty="0">
                <a:solidFill>
                  <a:prstClr val="white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Microsoft Tai Le" panose="020B0502040204020203" pitchFamily="34" charset="0"/>
              </a:rPr>
              <a:t>。</a:t>
            </a:r>
            <a:r>
              <a:rPr lang="en-US" sz="12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Microsoft Tai Le" panose="020B0502040204020203" pitchFamily="34" charset="0"/>
              </a:rPr>
              <a:t/>
            </a:r>
            <a:br>
              <a:rPr lang="en-US" sz="12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Microsoft Tai Le" panose="020B0502040204020203" pitchFamily="34" charset="0"/>
              </a:rPr>
            </a:br>
            <a:r>
              <a:rPr lang="en-US" sz="12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Microsoft Tai Le" panose="020B0502040204020203" pitchFamily="34" charset="0"/>
              </a:rPr>
              <a:t>      </a:t>
            </a:r>
            <a:r>
              <a:rPr lang="zh-TW" altLang="en-US" sz="105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Microsoft Tai Le" panose="020B0502040204020203" pitchFamily="34" charset="0"/>
              </a:rPr>
              <a:t>路加福音</a:t>
            </a:r>
            <a:r>
              <a:rPr lang="en-US" sz="105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Microsoft Tai Le" panose="020B0502040204020203" pitchFamily="34" charset="0"/>
              </a:rPr>
              <a:t> </a:t>
            </a:r>
            <a:r>
              <a:rPr lang="en-US" sz="1050" dirty="0">
                <a:solidFill>
                  <a:prstClr val="white"/>
                </a:solidFill>
                <a:ea typeface="DFKai-SB" panose="03000509000000000000" pitchFamily="65" charset="-120"/>
                <a:cs typeface="Microsoft Tai Le" panose="020B0502040204020203" pitchFamily="34" charset="0"/>
              </a:rPr>
              <a:t>19:10</a:t>
            </a:r>
            <a:endParaRPr lang="en-US" sz="1200" dirty="0">
              <a:solidFill>
                <a:prstClr val="white"/>
              </a:solidFill>
              <a:ea typeface="DFKai-SB" panose="03000509000000000000" pitchFamily="65" charset="-120"/>
              <a:cs typeface="Microsoft Tai Le" panose="020B0502040204020203" pitchFamily="34" charset="0"/>
            </a:endParaRPr>
          </a:p>
        </p:txBody>
      </p:sp>
      <p:pic>
        <p:nvPicPr>
          <p:cNvPr id="97" name="圖片 96">
            <a:extLst>
              <a:ext uri="{FF2B5EF4-FFF2-40B4-BE49-F238E27FC236}">
                <a16:creationId xmlns="" xmlns:a16="http://schemas.microsoft.com/office/drawing/2014/main" id="{29E05D3B-6A63-44F9-85A2-67DE351EFF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400443">
            <a:off x="6179500" y="4176235"/>
            <a:ext cx="2818177" cy="471890"/>
          </a:xfrm>
          <a:prstGeom prst="rect">
            <a:avLst/>
          </a:prstGeom>
          <a:gradFill>
            <a:gsLst>
              <a:gs pos="40000">
                <a:srgbClr val="001932">
                  <a:alpha val="10000"/>
                </a:srgbClr>
              </a:gs>
              <a:gs pos="9000">
                <a:srgbClr val="001932">
                  <a:alpha val="5000"/>
                </a:srgbClr>
              </a:gs>
              <a:gs pos="62000">
                <a:srgbClr val="001932">
                  <a:alpha val="15000"/>
                </a:srgbClr>
              </a:gs>
              <a:gs pos="91000">
                <a:srgbClr val="001932">
                  <a:alpha val="2000"/>
                </a:srgbClr>
              </a:gs>
            </a:gsLst>
            <a:lin ang="0" scaled="0"/>
          </a:gradFill>
        </p:spPr>
      </p:pic>
      <p:pic>
        <p:nvPicPr>
          <p:cNvPr id="92" name="圖片 91">
            <a:extLst>
              <a:ext uri="{FF2B5EF4-FFF2-40B4-BE49-F238E27FC236}">
                <a16:creationId xmlns="" xmlns:a16="http://schemas.microsoft.com/office/drawing/2014/main" id="{6FE22B70-7D92-4334-93FF-A321B741BE9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8798"/>
          <a:stretch/>
        </p:blipFill>
        <p:spPr>
          <a:xfrm rot="247847">
            <a:off x="7386964" y="4297771"/>
            <a:ext cx="1426887" cy="361436"/>
          </a:xfrm>
          <a:prstGeom prst="rect">
            <a:avLst/>
          </a:prstGeom>
        </p:spPr>
      </p:pic>
      <p:sp>
        <p:nvSpPr>
          <p:cNvPr id="98" name="矩形 97">
            <a:extLst>
              <a:ext uri="{FF2B5EF4-FFF2-40B4-BE49-F238E27FC236}">
                <a16:creationId xmlns="" xmlns:a16="http://schemas.microsoft.com/office/drawing/2014/main" id="{A9573785-4BCB-427F-A773-1738EF42810B}"/>
              </a:ext>
            </a:extLst>
          </p:cNvPr>
          <p:cNvSpPr/>
          <p:nvPr/>
        </p:nvSpPr>
        <p:spPr>
          <a:xfrm rot="387615">
            <a:off x="5635536" y="4185596"/>
            <a:ext cx="3292190" cy="334707"/>
          </a:xfrm>
          <a:prstGeom prst="rect">
            <a:avLst/>
          </a:prstGeom>
          <a:noFill/>
          <a:scene3d>
            <a:camera prst="perspectiveHeroicExtremeRightFacing" fov="4500000">
              <a:rot lat="964458" lon="21105262" rev="377256"/>
            </a:camera>
            <a:lightRig rig="threePt" dir="t"/>
          </a:scene3d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1575" b="1" kern="0" dirty="0">
                <a:solidFill>
                  <a:srgbClr val="FBE19D"/>
                </a:solidFill>
                <a:effectLst>
                  <a:glow rad="50800">
                    <a:srgbClr val="938260">
                      <a:alpha val="40000"/>
                    </a:srgbClr>
                  </a:glo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      欢迎您携同亲友一同参加！</a:t>
            </a:r>
            <a:endParaRPr lang="en-US" sz="1575" b="1" kern="0" dirty="0">
              <a:solidFill>
                <a:srgbClr val="FBE19D"/>
              </a:solidFill>
              <a:effectLst>
                <a:glow rad="50800">
                  <a:srgbClr val="938260">
                    <a:alpha val="40000"/>
                  </a:srgbClr>
                </a:glo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33481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62D3E90-A5D7-BB11-7416-E3C5F5899D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4640" y="57150"/>
            <a:ext cx="8686800" cy="628650"/>
          </a:xfrm>
        </p:spPr>
        <p:txBody>
          <a:bodyPr>
            <a:normAutofit/>
          </a:bodyPr>
          <a:lstStyle/>
          <a:p>
            <a:pPr algn="ctr"/>
            <a:r>
              <a:rPr lang="zh-TW" altLang="en-US" sz="2400" b="1" dirty="0">
                <a:solidFill>
                  <a:srgbClr val="FF0000"/>
                </a:solidFill>
              </a:rPr>
              <a:t>你我的故事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2E30414-2A21-2CEB-D57F-5B4E00CEFF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4640" y="742950"/>
            <a:ext cx="8686800" cy="417195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zh-TW" altLang="en-US" b="1" dirty="0">
                <a:solidFill>
                  <a:schemeClr val="tx1"/>
                </a:solidFill>
              </a:rPr>
              <a:t>请问：你对</a:t>
            </a:r>
            <a:r>
              <a:rPr lang="zh-TW" altLang="en-US" b="1" dirty="0">
                <a:solidFill>
                  <a:srgbClr val="FF0000"/>
                </a:solidFill>
              </a:rPr>
              <a:t>自己</a:t>
            </a:r>
            <a:r>
              <a:rPr lang="zh-TW" altLang="en-US" b="1" dirty="0">
                <a:solidFill>
                  <a:schemeClr val="tx1"/>
                </a:solidFill>
              </a:rPr>
              <a:t>或</a:t>
            </a:r>
            <a:r>
              <a:rPr lang="zh-TW" altLang="en-US" b="1" dirty="0">
                <a:solidFill>
                  <a:srgbClr val="FF0000"/>
                </a:solidFill>
              </a:rPr>
              <a:t>人生</a:t>
            </a:r>
            <a:r>
              <a:rPr lang="zh-TW" altLang="en-US" b="1" dirty="0">
                <a:solidFill>
                  <a:schemeClr val="tx1"/>
                </a:solidFill>
              </a:rPr>
              <a:t>都</a:t>
            </a:r>
            <a:r>
              <a:rPr lang="zh-TW" altLang="en-US" b="1" dirty="0">
                <a:solidFill>
                  <a:schemeClr val="tx1"/>
                </a:solidFill>
                <a:highlight>
                  <a:srgbClr val="FFFF00"/>
                </a:highlight>
              </a:rPr>
              <a:t>满意</a:t>
            </a:r>
            <a:r>
              <a:rPr lang="zh-TW" altLang="en-US" b="1" dirty="0">
                <a:solidFill>
                  <a:schemeClr val="tx1"/>
                </a:solidFill>
              </a:rPr>
              <a:t>吗？</a:t>
            </a:r>
            <a:endParaRPr lang="en-US" altLang="zh-TW" b="1" dirty="0">
              <a:solidFill>
                <a:schemeClr val="tx1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00B0F0"/>
              </a:buClr>
              <a:buNone/>
            </a:pPr>
            <a:r>
              <a:rPr lang="en-US" altLang="zh-TW" b="1" dirty="0">
                <a:solidFill>
                  <a:schemeClr val="tx1"/>
                </a:solidFill>
                <a:sym typeface="Wingdings 2" panose="05020102010507070707" pitchFamily="18" charset="2"/>
              </a:rPr>
              <a:t> </a:t>
            </a:r>
            <a:endParaRPr lang="en-US" altLang="zh-TW" b="1" dirty="0">
              <a:solidFill>
                <a:srgbClr val="0000FF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zh-TW" altLang="en-US" b="1" dirty="0">
                <a:solidFill>
                  <a:srgbClr val="0070C0"/>
                </a:solidFill>
              </a:rPr>
              <a:t>不知道你和我的答案一不一样：　　　　。</a:t>
            </a:r>
            <a:endParaRPr lang="en-US" altLang="zh-TW" b="1" dirty="0">
              <a:solidFill>
                <a:srgbClr val="0070C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zh-TW" altLang="en-US" b="1" dirty="0">
                <a:solidFill>
                  <a:srgbClr val="003399"/>
                </a:solidFill>
              </a:rPr>
              <a:t>每一个人都</a:t>
            </a:r>
            <a:r>
              <a:rPr lang="zh-TW" altLang="en-US" b="1" dirty="0">
                <a:solidFill>
                  <a:srgbClr val="FF0000"/>
                </a:solidFill>
              </a:rPr>
              <a:t>活在</a:t>
            </a:r>
            <a:r>
              <a:rPr lang="zh-TW" altLang="en-US" b="1" dirty="0">
                <a:solidFill>
                  <a:srgbClr val="003399"/>
                </a:solidFill>
                <a:highlight>
                  <a:srgbClr val="FFFF00"/>
                </a:highlight>
              </a:rPr>
              <a:t>自我的认知</a:t>
            </a:r>
            <a:r>
              <a:rPr lang="zh-TW" altLang="en-US" b="1" dirty="0">
                <a:solidFill>
                  <a:srgbClr val="003399"/>
                </a:solidFill>
              </a:rPr>
              <a:t>、</a:t>
            </a:r>
            <a:r>
              <a:rPr lang="zh-TW" altLang="en-US" b="1" dirty="0">
                <a:solidFill>
                  <a:srgbClr val="003399"/>
                </a:solidFill>
                <a:highlight>
                  <a:srgbClr val="FFFF00"/>
                </a:highlight>
              </a:rPr>
              <a:t>别人的认知</a:t>
            </a:r>
            <a:r>
              <a:rPr lang="zh-TW" altLang="en-US" b="1" dirty="0">
                <a:solidFill>
                  <a:srgbClr val="003399"/>
                </a:solidFill>
              </a:rPr>
              <a:t>、</a:t>
            </a:r>
            <a:r>
              <a:rPr lang="zh-TW" altLang="en-US" b="1" dirty="0">
                <a:solidFill>
                  <a:srgbClr val="003399"/>
                </a:solidFill>
                <a:highlight>
                  <a:srgbClr val="FFFF00"/>
                </a:highlight>
              </a:rPr>
              <a:t>传</a:t>
            </a:r>
            <a:endParaRPr lang="en-US" altLang="zh-TW" b="1" dirty="0">
              <a:solidFill>
                <a:srgbClr val="003399"/>
              </a:solidFill>
              <a:highlight>
                <a:srgbClr val="FFFF00"/>
              </a:highlight>
            </a:endParaRPr>
          </a:p>
          <a:p>
            <a:pPr marL="0" indent="360363">
              <a:lnSpc>
                <a:spcPct val="110000"/>
              </a:lnSpc>
              <a:spcBef>
                <a:spcPts val="0"/>
              </a:spcBef>
              <a:buClr>
                <a:srgbClr val="00B0F0"/>
              </a:buClr>
              <a:buNone/>
            </a:pPr>
            <a:r>
              <a:rPr lang="zh-TW" altLang="en-US" b="1" dirty="0">
                <a:solidFill>
                  <a:srgbClr val="003399"/>
                </a:solidFill>
                <a:highlight>
                  <a:srgbClr val="FFFF00"/>
                </a:highlight>
              </a:rPr>
              <a:t>统的认知</a:t>
            </a:r>
            <a:r>
              <a:rPr lang="zh-TW" altLang="en-US" b="1" dirty="0">
                <a:solidFill>
                  <a:srgbClr val="003399"/>
                </a:solidFill>
              </a:rPr>
              <a:t>和</a:t>
            </a:r>
            <a:r>
              <a:rPr lang="zh-TW" altLang="en-US" b="1" dirty="0">
                <a:solidFill>
                  <a:srgbClr val="003399"/>
                </a:solidFill>
                <a:highlight>
                  <a:srgbClr val="FFFF00"/>
                </a:highlight>
              </a:rPr>
              <a:t>现实景况的认知</a:t>
            </a:r>
            <a:r>
              <a:rPr lang="en-US" altLang="zh-TW" b="1" dirty="0">
                <a:solidFill>
                  <a:srgbClr val="003399"/>
                </a:solidFill>
              </a:rPr>
              <a:t>…</a:t>
            </a:r>
            <a:r>
              <a:rPr lang="zh-TW" altLang="en-US" b="1" dirty="0">
                <a:solidFill>
                  <a:srgbClr val="003399"/>
                </a:solidFill>
              </a:rPr>
              <a:t>等等之下。</a:t>
            </a:r>
            <a:endParaRPr lang="en-US" altLang="zh-TW" b="1" dirty="0">
              <a:solidFill>
                <a:srgbClr val="003399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zh-TW" altLang="en-US" b="1" dirty="0">
                <a:solidFill>
                  <a:srgbClr val="006600"/>
                </a:solidFill>
              </a:rPr>
              <a:t>或许</a:t>
            </a:r>
            <a:r>
              <a:rPr lang="zh-TW" altLang="en-US" b="1" dirty="0">
                <a:solidFill>
                  <a:srgbClr val="FF0000"/>
                </a:solidFill>
              </a:rPr>
              <a:t>有</a:t>
            </a:r>
            <a:r>
              <a:rPr lang="zh-TW" altLang="en-US" b="1" dirty="0">
                <a:solidFill>
                  <a:srgbClr val="006600"/>
                </a:solidFill>
                <a:highlight>
                  <a:srgbClr val="FFFF00"/>
                </a:highlight>
              </a:rPr>
              <a:t>满意的部份</a:t>
            </a:r>
            <a:r>
              <a:rPr lang="zh-TW" altLang="en-US" b="1" dirty="0">
                <a:solidFill>
                  <a:srgbClr val="006600"/>
                </a:solidFill>
              </a:rPr>
              <a:t>，</a:t>
            </a:r>
            <a:r>
              <a:rPr lang="zh-TW" altLang="en-US" b="1" dirty="0">
                <a:solidFill>
                  <a:srgbClr val="FF0000"/>
                </a:solidFill>
              </a:rPr>
              <a:t>有</a:t>
            </a:r>
            <a:r>
              <a:rPr lang="zh-TW" altLang="en-US" b="1" dirty="0">
                <a:solidFill>
                  <a:srgbClr val="006600"/>
                </a:solidFill>
                <a:highlight>
                  <a:srgbClr val="FFFF00"/>
                </a:highlight>
              </a:rPr>
              <a:t>骄傲的部份</a:t>
            </a:r>
            <a:r>
              <a:rPr lang="zh-TW" altLang="en-US" b="1" dirty="0">
                <a:solidFill>
                  <a:srgbClr val="006600"/>
                </a:solidFill>
              </a:rPr>
              <a:t>，</a:t>
            </a:r>
            <a:r>
              <a:rPr lang="zh-TW" altLang="en-US" b="1" dirty="0">
                <a:solidFill>
                  <a:srgbClr val="FF0000"/>
                </a:solidFill>
              </a:rPr>
              <a:t>有</a:t>
            </a:r>
            <a:r>
              <a:rPr lang="zh-TW" altLang="en-US" b="1" dirty="0">
                <a:solidFill>
                  <a:srgbClr val="006600"/>
                </a:solidFill>
                <a:highlight>
                  <a:srgbClr val="FFFF00"/>
                </a:highlight>
              </a:rPr>
              <a:t>隐藏不</a:t>
            </a:r>
            <a:endParaRPr lang="en-US" altLang="zh-TW" b="1" dirty="0">
              <a:solidFill>
                <a:srgbClr val="006600"/>
              </a:solidFill>
              <a:highlight>
                <a:srgbClr val="FFFF00"/>
              </a:highlight>
            </a:endParaRPr>
          </a:p>
          <a:p>
            <a:pPr marL="0" indent="360363">
              <a:lnSpc>
                <a:spcPct val="110000"/>
              </a:lnSpc>
              <a:spcBef>
                <a:spcPts val="0"/>
              </a:spcBef>
              <a:buClr>
                <a:srgbClr val="00B0F0"/>
              </a:buClr>
              <a:buNone/>
            </a:pPr>
            <a:r>
              <a:rPr lang="zh-TW" altLang="en-US" b="1" dirty="0">
                <a:solidFill>
                  <a:srgbClr val="006600"/>
                </a:solidFill>
                <a:highlight>
                  <a:srgbClr val="FFFF00"/>
                </a:highlight>
              </a:rPr>
              <a:t>愿面对的部份</a:t>
            </a:r>
            <a:r>
              <a:rPr lang="zh-TW" altLang="en-US" b="1" dirty="0">
                <a:solidFill>
                  <a:srgbClr val="006600"/>
                </a:solidFill>
              </a:rPr>
              <a:t>和</a:t>
            </a:r>
            <a:r>
              <a:rPr lang="zh-TW" altLang="en-US" b="1" dirty="0">
                <a:solidFill>
                  <a:srgbClr val="FF0000"/>
                </a:solidFill>
              </a:rPr>
              <a:t>有</a:t>
            </a:r>
            <a:r>
              <a:rPr lang="zh-TW" altLang="en-US" b="1" dirty="0">
                <a:solidFill>
                  <a:srgbClr val="006600"/>
                </a:solidFill>
                <a:highlight>
                  <a:srgbClr val="FFFF00"/>
                </a:highlight>
              </a:rPr>
              <a:t>无奈的部份</a:t>
            </a:r>
            <a:r>
              <a:rPr lang="zh-TW" altLang="en-US" b="1" dirty="0">
                <a:solidFill>
                  <a:srgbClr val="006600"/>
                </a:solidFill>
              </a:rPr>
              <a:t>。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1B06D91B-228A-7425-0E5A-EEFD6B716190}"/>
              </a:ext>
            </a:extLst>
          </p:cNvPr>
          <p:cNvSpPr txBox="1"/>
          <p:nvPr/>
        </p:nvSpPr>
        <p:spPr>
          <a:xfrm>
            <a:off x="76200" y="1328486"/>
            <a:ext cx="2306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/>
                <a:ea typeface="微軟正黑體" panose="020B0604030504040204" pitchFamily="34" charset="-120"/>
                <a:cs typeface="+mn-cs"/>
                <a:sym typeface="Wingdings 2" panose="05020102010507070707" pitchFamily="18" charset="2"/>
              </a:rPr>
              <a:t>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/>
                <a:ea typeface="微軟正黑體" panose="020B0604030504040204" pitchFamily="34" charset="-120"/>
                <a:cs typeface="+mn-cs"/>
                <a:sym typeface="Wingdings 2" panose="05020102010507070707" pitchFamily="18" charset="2"/>
              </a:rPr>
              <a:t>完全满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/>
                <a:ea typeface="微軟正黑體" panose="020B0604030504040204" pitchFamily="34" charset="-120"/>
                <a:sym typeface="Wingdings 2" panose="05020102010507070707" pitchFamily="18" charset="2"/>
              </a:rPr>
              <a:t>意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0E0B40EC-807B-6883-DD7A-8CA92F2CD5D4}"/>
              </a:ext>
            </a:extLst>
          </p:cNvPr>
          <p:cNvSpPr txBox="1"/>
          <p:nvPr/>
        </p:nvSpPr>
        <p:spPr>
          <a:xfrm>
            <a:off x="2226844" y="1313207"/>
            <a:ext cx="2172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微軟正黑體" panose="020B0604030504040204" pitchFamily="34" charset="-120"/>
                <a:cs typeface="+mn-cs"/>
                <a:sym typeface="Wingdings 2" panose="05020102010507070707" pitchFamily="18" charset="2"/>
              </a:rPr>
              <a:t>部分满意 </a:t>
            </a:r>
            <a:endParaRPr 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3EC2C375-D714-230E-F032-929E86D332C5}"/>
              </a:ext>
            </a:extLst>
          </p:cNvPr>
          <p:cNvSpPr txBox="1"/>
          <p:nvPr/>
        </p:nvSpPr>
        <p:spPr>
          <a:xfrm>
            <a:off x="4323346" y="1301175"/>
            <a:ext cx="27030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/>
                <a:ea typeface="微軟正黑體" panose="020B0604030504040204" pitchFamily="34" charset="-120"/>
                <a:cs typeface="+mn-cs"/>
                <a:sym typeface="Wingdings 2" panose="05020102010507070707" pitchFamily="18" charset="2"/>
              </a:rPr>
              <a:t>完全不满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/>
                <a:ea typeface="微軟正黑體" panose="020B0604030504040204" pitchFamily="34" charset="-120"/>
                <a:sym typeface="Wingdings 2" panose="05020102010507070707" pitchFamily="18" charset="2"/>
              </a:rPr>
              <a:t>意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9EA2E277-F028-3BC1-88D2-AB058B115C9A}"/>
              </a:ext>
            </a:extLst>
          </p:cNvPr>
          <p:cNvSpPr txBox="1"/>
          <p:nvPr/>
        </p:nvSpPr>
        <p:spPr>
          <a:xfrm>
            <a:off x="6880056" y="1289143"/>
            <a:ext cx="18227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Franklin Gothic Book"/>
                <a:ea typeface="微軟正黑體" panose="020B0604030504040204" pitchFamily="34" charset="-120"/>
                <a:cs typeface="+mn-cs"/>
                <a:sym typeface="Wingdings 2" panose="05020102010507070707" pitchFamily="18" charset="2"/>
              </a:rPr>
              <a:t>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Franklin Gothic Book"/>
                <a:ea typeface="微軟正黑體" panose="020B0604030504040204" pitchFamily="34" charset="-120"/>
                <a:sym typeface="Wingdings 2" panose="05020102010507070707" pitchFamily="18" charset="2"/>
              </a:rPr>
              <a:t>不知道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4490DAA2-142E-EC6B-E79C-881E42D9FBF0}"/>
              </a:ext>
            </a:extLst>
          </p:cNvPr>
          <p:cNvSpPr txBox="1"/>
          <p:nvPr/>
        </p:nvSpPr>
        <p:spPr>
          <a:xfrm>
            <a:off x="2606840" y="1301175"/>
            <a:ext cx="19561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Franklin Gothic Book"/>
                <a:ea typeface="微軟正黑體" panose="020B0604030504040204" pitchFamily="34" charset="-120"/>
                <a:cs typeface="+mn-cs"/>
              </a:rPr>
              <a:t>部份满意</a:t>
            </a:r>
            <a:endParaRPr lang="en-US" dirty="0"/>
          </a:p>
        </p:txBody>
      </p:sp>
      <p:sp>
        <p:nvSpPr>
          <p:cNvPr id="6" name="TextBox 19">
            <a:extLst>
              <a:ext uri="{FF2B5EF4-FFF2-40B4-BE49-F238E27FC236}">
                <a16:creationId xmlns="" xmlns:a16="http://schemas.microsoft.com/office/drawing/2014/main" id="{9B8FAE3A-3FA9-6564-A89B-3766FFB35D80}"/>
              </a:ext>
            </a:extLst>
          </p:cNvPr>
          <p:cNvSpPr txBox="1"/>
          <p:nvPr/>
        </p:nvSpPr>
        <p:spPr>
          <a:xfrm>
            <a:off x="1463840" y="4610040"/>
            <a:ext cx="47613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让我来提供大家一个</a:t>
            </a:r>
            <a:r>
              <a:rPr kumimoji="1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基督教的观点</a:t>
            </a:r>
            <a:r>
              <a:rPr kumimoji="1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2">
            <a:extLst>
              <a:ext uri="{FF2B5EF4-FFF2-40B4-BE49-F238E27FC236}">
                <a16:creationId xmlns="" xmlns:a16="http://schemas.microsoft.com/office/drawing/2014/main" id="{9AEB59DF-70A3-5116-CB65-D0C8C692089F}"/>
              </a:ext>
            </a:extLst>
          </p:cNvPr>
          <p:cNvSpPr txBox="1"/>
          <p:nvPr/>
        </p:nvSpPr>
        <p:spPr>
          <a:xfrm rot="871931">
            <a:off x="4125859" y="3509582"/>
            <a:ext cx="34495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TW" altLang="en-US" sz="2000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微軟正黑體" panose="020B0604030504040204" pitchFamily="34" charset="-120"/>
              </a:rPr>
              <a:t>我们需要从信心的角度谈起</a:t>
            </a:r>
            <a:endParaRPr lang="en-US" sz="2000" dirty="0">
              <a:solidFill>
                <a:srgbClr val="FF0000"/>
              </a:solidFill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2617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3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5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9.87654E-7 L 0.18819 -9.87654E-7 C 0.27257 -9.87654E-7 0.37639 0.02778 0.37639 0.05062 L 0.37639 0.10124 " pathEditMode="relative" rAng="0" ptsTypes="AAAA">
                                      <p:cBhvr>
                                        <p:cTn id="9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19" y="50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4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3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4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8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42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639 0.10124 L 0.42639 0.56049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2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000"/>
                            </p:stCondLst>
                            <p:childTnLst>
                              <p:par>
                                <p:cTn id="1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  <p:bldP spid="8" grpId="0"/>
      <p:bldP spid="9" grpId="0"/>
      <p:bldP spid="10" grpId="0"/>
      <p:bldP spid="5" grpId="0"/>
      <p:bldP spid="5" grpId="1"/>
      <p:bldP spid="5" grpId="2"/>
      <p:bldP spid="5" grpId="3"/>
      <p:bldP spid="5" grpId="4"/>
      <p:bldP spid="6" grpId="0" build="allAtOnce"/>
      <p:bldP spid="6" grpId="1" build="allAtOnce"/>
      <p:bldP spid="11" grpId="0" build="allAtOnce"/>
      <p:bldP spid="11" grpI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="" xmlns:a16="http://schemas.microsoft.com/office/drawing/2014/main" id="{49775B36-8074-48C0-9FD5-EC54200CC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1" y="4786313"/>
            <a:ext cx="282416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en-US" altLang="zh-TW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4/4  </a:t>
            </a:r>
            <a:r>
              <a:rPr kumimoji="1" lang="zh-TW" altLang="en-US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(2/6) Verse 1b</a:t>
            </a:r>
          </a:p>
        </p:txBody>
      </p:sp>
      <p:sp>
        <p:nvSpPr>
          <p:cNvPr id="16388" name="TextBox 4">
            <a:extLst>
              <a:ext uri="{FF2B5EF4-FFF2-40B4-BE49-F238E27FC236}">
                <a16:creationId xmlns="" xmlns:a16="http://schemas.microsoft.com/office/drawing/2014/main" id="{949FF19E-0602-4EE5-A98C-E8341EE9C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4138" y="11906"/>
            <a:ext cx="59772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2/15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="" xmlns:a16="http://schemas.microsoft.com/office/drawing/2014/main" id="{7A985E46-0A02-4645-9B45-0D8B648DAE3E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There is a God, Who rightly judges all transgressions, 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In mercy knows our struggles within. 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="" xmlns:a16="http://schemas.microsoft.com/office/drawing/2014/main" id="{92EA7EB2-81F5-4995-9B50-A311CA53F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FB415084-A0FF-4F68-8D5A-6EAA6DD0F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558" y="964527"/>
            <a:ext cx="6876884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13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596590F-318E-4AF6-8288-E9982D70C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9FBF875A-5F2F-B29D-744A-F23778C81B9D}"/>
              </a:ext>
            </a:extLst>
          </p:cNvPr>
          <p:cNvSpPr txBox="1">
            <a:spLocks/>
          </p:cNvSpPr>
          <p:nvPr/>
        </p:nvSpPr>
        <p:spPr>
          <a:xfrm>
            <a:off x="100303" y="173884"/>
            <a:ext cx="8914082" cy="492534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圣经说明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人的信心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是神造人永远的一部份。</a:t>
            </a:r>
            <a:endParaRPr lang="en-US" altLang="zh-TW" sz="36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这样人的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信心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是属于</a:t>
            </a:r>
            <a:r>
              <a:rPr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人受造中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永恒性</a:t>
            </a:r>
            <a:r>
              <a:rPr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的一</a:t>
            </a:r>
            <a:endParaRPr lang="en-US" altLang="zh-TW" sz="3600" b="1" dirty="0">
              <a:solidFill>
                <a:srgbClr val="0070C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003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部份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，所以当人的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信心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信错对象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时，人也</a:t>
            </a:r>
            <a:endParaRPr lang="en-US" altLang="zh-TW" sz="36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003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就会堕入一种无穷的“　　”之中。</a:t>
            </a:r>
            <a:r>
              <a:rPr lang="en-US" altLang="zh-CN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回到圣经所说“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信心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”的内容，就会发现</a:t>
            </a:r>
            <a:endParaRPr lang="en-US" altLang="zh-TW" sz="3600" b="1" dirty="0">
              <a:solidFill>
                <a:srgbClr val="00006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003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今日的</a:t>
            </a:r>
            <a:r>
              <a:rPr lang="en-US" altLang="zh-TW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AI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给人的答案是：　　　　　。</a:t>
            </a:r>
            <a:endParaRPr lang="en-US" altLang="zh-TW" sz="3600" b="1" dirty="0">
              <a:solidFill>
                <a:srgbClr val="00006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因今日世上所给的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信心</a:t>
            </a:r>
            <a:r>
              <a:rPr lang="zh-TW" altLang="en-US" sz="3600" b="1" dirty="0">
                <a:solidFill>
                  <a:srgbClr val="0066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答案都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与神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无关</a:t>
            </a:r>
            <a:r>
              <a:rPr lang="zh-TW" altLang="en-US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3600" b="1" dirty="0">
              <a:solidFill>
                <a:srgbClr val="00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57188" indent="-357188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+mj-lt"/>
              <a:buAutoNum type="arabicPeriod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一般人解释信心是一种行动的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启动装置</a:t>
            </a: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en-US" altLang="zh-CN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</p:txBody>
      </p:sp>
      <p:sp>
        <p:nvSpPr>
          <p:cNvPr id="4" name="箭號: 向右 3">
            <a:extLst>
              <a:ext uri="{FF2B5EF4-FFF2-40B4-BE49-F238E27FC236}">
                <a16:creationId xmlns="" xmlns:a16="http://schemas.microsoft.com/office/drawing/2014/main" id="{340714C6-A051-763B-5046-62C67217DEA2}"/>
              </a:ext>
            </a:extLst>
          </p:cNvPr>
          <p:cNvSpPr/>
          <p:nvPr/>
        </p:nvSpPr>
        <p:spPr>
          <a:xfrm rot="689365">
            <a:off x="1601546" y="1389400"/>
            <a:ext cx="3409927" cy="648072"/>
          </a:xfrm>
          <a:prstGeom prst="rightArrow">
            <a:avLst>
              <a:gd name="adj1" fmla="val 92329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8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夏娃相信魔鬼的话</a:t>
            </a:r>
            <a:endParaRPr lang="en-US" sz="2880" b="1" dirty="0">
              <a:effectLst>
                <a:glow rad="101600">
                  <a:schemeClr val="tx1">
                    <a:alpha val="60000"/>
                  </a:scheme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02817997-1D5D-9EB9-C3D9-FEA121538AC4}"/>
              </a:ext>
            </a:extLst>
          </p:cNvPr>
          <p:cNvSpPr txBox="1"/>
          <p:nvPr/>
        </p:nvSpPr>
        <p:spPr>
          <a:xfrm>
            <a:off x="4932263" y="1987533"/>
            <a:ext cx="1110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黑暗</a:t>
            </a:r>
            <a:endParaRPr lang="en-US" sz="1620" dirty="0"/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E80A8E67-18BA-BF6B-92B4-0EBD779DD12E}"/>
              </a:ext>
            </a:extLst>
          </p:cNvPr>
          <p:cNvSpPr txBox="1"/>
          <p:nvPr/>
        </p:nvSpPr>
        <p:spPr>
          <a:xfrm>
            <a:off x="5349687" y="3206943"/>
            <a:ext cx="29811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似是而非的</a:t>
            </a:r>
            <a:endParaRPr lang="en-US" sz="1620" dirty="0"/>
          </a:p>
        </p:txBody>
      </p:sp>
    </p:spTree>
    <p:extLst>
      <p:ext uri="{BB962C8B-B14F-4D97-AF65-F5344CB8AC3E}">
        <p14:creationId xmlns:p14="http://schemas.microsoft.com/office/powerpoint/2010/main" val="370441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5" presetClass="entr" presetSubtype="0" repeatCount="2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6" grpId="1"/>
      <p:bldP spid="8" grpId="0"/>
      <p:bldP spid="8" grpId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401D135-DEDE-F9C7-4EB0-5FBBB821B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96A54628-30D8-D8EF-406D-8A9AF3592C5F}"/>
              </a:ext>
            </a:extLst>
          </p:cNvPr>
          <p:cNvSpPr txBox="1">
            <a:spLocks/>
          </p:cNvSpPr>
          <p:nvPr/>
        </p:nvSpPr>
        <p:spPr>
          <a:xfrm>
            <a:off x="100303" y="109076"/>
            <a:ext cx="8943394" cy="503442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但人类明白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所有重大的行动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en-US" altLang="zh-CN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都发生在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已</a:t>
            </a:r>
            <a:endParaRPr lang="en-US" altLang="zh-TW" sz="3600" b="1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2888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知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未知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断崖间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徘徊着，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</a:t>
            </a:r>
            <a:endParaRPr lang="en-US" altLang="zh-TW" sz="36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2888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明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未来的</a:t>
            </a:r>
            <a:r>
              <a:rPr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任何时间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里，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会</a:t>
            </a:r>
            <a:r>
              <a:rPr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依规画进行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CN" sz="36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当人活在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不确定性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时，人的</a:t>
            </a:r>
            <a:r>
              <a:rPr lang="zh-TW" altLang="en-US" sz="3600" b="1" dirty="0">
                <a:solidFill>
                  <a:srgbClr val="000066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信心存存于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  <a:endParaRPr lang="en-US" altLang="zh-TW" sz="3600" b="1" dirty="0">
              <a:solidFill>
                <a:srgbClr val="00006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2888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自己的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能力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压力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之间、所遇的万事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顺与</a:t>
            </a:r>
            <a:endParaRPr lang="en-US" altLang="zh-TW" sz="36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2888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不顺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、是否有人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帮助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等，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</a:t>
            </a:r>
            <a:r>
              <a:rPr lang="zh-TW" altLang="en-US" sz="3600" b="1" dirty="0">
                <a:solidFill>
                  <a:srgbClr val="000066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随时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可能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瘫痪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3600" b="1" dirty="0">
              <a:solidFill>
                <a:srgbClr val="00006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57188" indent="-357188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+mj-lt"/>
              <a:buAutoNum type="arabicPeriod" startAt="2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多數人明白信心是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一切苦难</a:t>
            </a: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3600" b="1" dirty="0">
                <a:solidFill>
                  <a:srgbClr val="7030A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减震器</a:t>
            </a: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3600" b="1" dirty="0">
              <a:solidFill>
                <a:srgbClr val="7030A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因此人会用“　　　　”来自我勉励。</a:t>
            </a:r>
            <a:r>
              <a:rPr lang="en-US" altLang="zh-CN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AFD3A75B-82EB-8792-075C-F97C04358ACD}"/>
              </a:ext>
            </a:extLst>
          </p:cNvPr>
          <p:cNvSpPr txBox="1"/>
          <p:nvPr/>
        </p:nvSpPr>
        <p:spPr>
          <a:xfrm>
            <a:off x="5795955" y="713835"/>
            <a:ext cx="2935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因为人</a:t>
            </a:r>
            <a:r>
              <a:rPr kumimoji="1"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无法证</a:t>
            </a:r>
            <a:endParaRPr lang="en-US" sz="1620" dirty="0"/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47689D27-2CD7-E722-C288-ABA301FEC502}"/>
              </a:ext>
            </a:extLst>
          </p:cNvPr>
          <p:cNvSpPr txBox="1"/>
          <p:nvPr/>
        </p:nvSpPr>
        <p:spPr>
          <a:xfrm>
            <a:off x="553954" y="1980188"/>
            <a:ext cx="8285246" cy="6553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defTabSz="555478">
              <a:lnSpc>
                <a:spcPct val="110000"/>
              </a:lnSpc>
              <a:buClr>
                <a:srgbClr val="D34817"/>
              </a:buClr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一般人解释信心是一种行动的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启动装置</a:t>
            </a: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en-US" altLang="zh-CN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5ADC31A9-4D08-1D5A-1AA3-EF1B7261EE79}"/>
              </a:ext>
            </a:extLst>
          </p:cNvPr>
          <p:cNvSpPr txBox="1"/>
          <p:nvPr/>
        </p:nvSpPr>
        <p:spPr>
          <a:xfrm>
            <a:off x="3126637" y="4332519"/>
            <a:ext cx="2223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人定胜天</a:t>
            </a:r>
            <a:endParaRPr lang="en-US" sz="162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7470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37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 animBg="1"/>
      <p:bldP spid="6" grpId="1" animBg="1"/>
      <p:bldP spid="8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E529690-4BCA-723A-A54A-22813BA88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31AC51CC-5F65-3006-ED6E-F2B84DF0206A}"/>
              </a:ext>
            </a:extLst>
          </p:cNvPr>
          <p:cNvSpPr txBox="1">
            <a:spLocks/>
          </p:cNvSpPr>
          <p:nvPr/>
        </p:nvSpPr>
        <p:spPr>
          <a:xfrm>
            <a:off x="100303" y="109077"/>
            <a:ext cx="8914082" cy="49696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en-US" altLang="zh-CN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AI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说：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苦难本身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不会摧毁人，但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没有尽头</a:t>
            </a:r>
            <a:endParaRPr lang="en-US" altLang="zh-TW" sz="36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的苦难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却会。　</a:t>
            </a:r>
            <a:r>
              <a:rPr lang="en-US" altLang="zh-CN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pPr marL="265113" indent="-265113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+mj-lt"/>
              <a:buAutoNum type="arabicPeriod" startAt="3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明白信心是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人类</a:t>
            </a: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与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使用物</a:t>
            </a: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关系的</a:t>
            </a:r>
            <a:r>
              <a:rPr lang="zh-TW" altLang="en-US" sz="3600" b="1" dirty="0">
                <a:solidFill>
                  <a:srgbClr val="7030A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粘合剂</a:t>
            </a: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3600" b="1" dirty="0">
              <a:solidFill>
                <a:srgbClr val="7030A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信心是人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信任的基础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　</a:t>
            </a:r>
            <a:endParaRPr lang="en-US" altLang="zh-TW" sz="3600" b="1" dirty="0">
              <a:solidFill>
                <a:srgbClr val="00006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人若</a:t>
            </a:r>
            <a:r>
              <a:rPr lang="zh-TW" altLang="en-US" sz="3600" b="1" dirty="0">
                <a:solidFill>
                  <a:srgbClr val="000066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失去了信心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，则会失去：爱、合作、</a:t>
            </a:r>
            <a:endParaRPr lang="en-US" altLang="zh-TW" sz="3600" b="1" dirty="0">
              <a:solidFill>
                <a:srgbClr val="00006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承诺、安全感</a:t>
            </a:r>
            <a:r>
              <a:rPr lang="en-US" altLang="zh-TW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等。</a:t>
            </a:r>
            <a:endParaRPr lang="en-US" altLang="zh-TW" sz="3600" b="1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当人自己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失去信心</a:t>
            </a:r>
            <a:r>
              <a:rPr lang="zh-TW" altLang="en-US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时，人会在</a:t>
            </a:r>
            <a:r>
              <a:rPr lang="zh-TW" altLang="en-US" sz="3600" b="1" dirty="0">
                <a:solidFill>
                  <a:srgbClr val="0066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精神层面</a:t>
            </a:r>
            <a:r>
              <a:rPr lang="zh-TW" altLang="en-US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上</a:t>
            </a:r>
            <a:endParaRPr lang="en-US" altLang="zh-TW" sz="3600" b="1" dirty="0">
              <a:solidFill>
                <a:srgbClr val="00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成为</a:t>
            </a:r>
            <a:r>
              <a:rPr lang="zh-TW" altLang="en-US" sz="3600" b="1" dirty="0">
                <a:solidFill>
                  <a:srgbClr val="0066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一座孤岛</a:t>
            </a:r>
            <a:r>
              <a:rPr lang="zh-TW" altLang="en-US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而进入一种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忧郁状态</a:t>
            </a:r>
            <a:r>
              <a:rPr lang="zh-TW" altLang="en-US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en-US" altLang="zh-CN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A55CD2E5-328E-6491-5379-D55DC93E17E7}"/>
              </a:ext>
            </a:extLst>
          </p:cNvPr>
          <p:cNvSpPr txBox="1"/>
          <p:nvPr/>
        </p:nvSpPr>
        <p:spPr>
          <a:xfrm>
            <a:off x="3016627" y="720416"/>
            <a:ext cx="62862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这可能是人生</a:t>
            </a:r>
            <a:r>
              <a:rPr kumimoji="1"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最无奈</a:t>
            </a:r>
            <a:r>
              <a:rPr kumimoji="1"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kumimoji="1"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答案</a:t>
            </a:r>
            <a:r>
              <a:rPr kumimoji="1"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sz="1620" dirty="0"/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66820191-F0D3-885E-744A-A55823266193}"/>
              </a:ext>
            </a:extLst>
          </p:cNvPr>
          <p:cNvSpPr txBox="1"/>
          <p:nvPr/>
        </p:nvSpPr>
        <p:spPr>
          <a:xfrm>
            <a:off x="4923355" y="1923678"/>
            <a:ext cx="4638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不论是</a:t>
            </a:r>
            <a:r>
              <a:rPr kumimoji="1"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</a:t>
            </a:r>
            <a:r>
              <a:rPr kumimoji="1"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与</a:t>
            </a:r>
            <a:r>
              <a:rPr kumimoji="1"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使用物</a:t>
            </a:r>
            <a:r>
              <a:rPr kumimoji="1"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endParaRPr lang="en-US" sz="1620" dirty="0"/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18ADCF02-9DE1-6792-E9E5-A1EEBF477CD7}"/>
              </a:ext>
            </a:extLst>
          </p:cNvPr>
          <p:cNvSpPr txBox="1"/>
          <p:nvPr/>
        </p:nvSpPr>
        <p:spPr>
          <a:xfrm>
            <a:off x="4941403" y="3276266"/>
            <a:ext cx="3713451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162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包括手中的钱、车、家庭、友情</a:t>
            </a:r>
            <a:r>
              <a:rPr kumimoji="1" lang="en-US" altLang="zh-TW" sz="162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</a:t>
            </a:r>
            <a:r>
              <a:rPr kumimoji="1" lang="zh-TW" altLang="en-US" sz="162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等　</a:t>
            </a:r>
            <a:endParaRPr lang="en-US" sz="162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4496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25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25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3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8" grpId="0"/>
      <p:bldP spid="8" grpId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5A37C2C-594C-3C25-7197-07318EEB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25FC9EFE-0A80-5DE8-1364-E61DED13307B}"/>
              </a:ext>
            </a:extLst>
          </p:cNvPr>
          <p:cNvSpPr txBox="1">
            <a:spLocks/>
          </p:cNvSpPr>
          <p:nvPr/>
        </p:nvSpPr>
        <p:spPr>
          <a:xfrm>
            <a:off x="100303" y="109076"/>
            <a:ext cx="8813779" cy="503442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-360363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+mj-lt"/>
              <a:buAutoNum type="arabicPeriod" startAt="4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多數人明白信心是</a:t>
            </a:r>
            <a:r>
              <a:rPr lang="zh-TW" altLang="en-US" sz="3600" b="1" dirty="0">
                <a:solidFill>
                  <a:srgbClr val="7030A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自我的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建构者</a:t>
            </a: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zh-TW" altLang="en-US" sz="18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</a:t>
            </a:r>
            <a:r>
              <a:rPr lang="en-US" altLang="zh-CN" sz="3600" b="1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是的，世人的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信心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和自身的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自信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有关。　</a:t>
            </a:r>
            <a:endParaRPr lang="en-US" altLang="zh-TW" sz="36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己所</a:t>
            </a:r>
            <a:r>
              <a:rPr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拥有的愈多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，自己的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身份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就会愈突出</a:t>
            </a:r>
            <a:endParaRPr lang="en-US" altLang="zh-TW" sz="36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且相信自己在他人的眼中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愈有价值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　</a:t>
            </a:r>
            <a:endParaRPr lang="en-US" altLang="zh-TW" sz="36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吸引人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拥护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自己和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认同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自己。</a:t>
            </a:r>
            <a:endParaRPr lang="en-US" altLang="zh-TW" sz="36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因此如何</a:t>
            </a:r>
            <a:r>
              <a:rPr lang="zh-TW" altLang="en-US" sz="3600" b="1" dirty="0">
                <a:solidFill>
                  <a:srgbClr val="000066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形塑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自己的价值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，成为一个人</a:t>
            </a:r>
            <a:r>
              <a:rPr lang="zh-TW" altLang="en-US" sz="3600" b="1" dirty="0">
                <a:solidFill>
                  <a:srgbClr val="000066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</a:t>
            </a:r>
            <a:endParaRPr lang="en-US" altLang="zh-TW" sz="3600" b="1" dirty="0">
              <a:solidFill>
                <a:srgbClr val="000066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0066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自信心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追求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表现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3600" b="1" dirty="0">
              <a:solidFill>
                <a:srgbClr val="00006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</a:t>
            </a:r>
            <a:r>
              <a:rPr lang="en-US" altLang="zh-TW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个信心答案是一种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残酷</a:t>
            </a:r>
            <a:r>
              <a:rPr lang="zh-TW" altLang="en-US" sz="3600" b="1" dirty="0">
                <a:solidFill>
                  <a:srgbClr val="7030A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而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温柔</a:t>
            </a:r>
            <a:r>
              <a:rPr lang="zh-TW" altLang="en-US" sz="3600" b="1" dirty="0">
                <a:solidFill>
                  <a:srgbClr val="7030A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真相</a:t>
            </a:r>
            <a:r>
              <a:rPr lang="zh-TW" altLang="en-US" sz="36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  <a:endParaRPr lang="en-US" altLang="zh-CN" sz="3600" b="1" dirty="0">
              <a:solidFill>
                <a:srgbClr val="7030A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E333A9A1-D130-0A8D-4091-33F899BB7575}"/>
              </a:ext>
            </a:extLst>
          </p:cNvPr>
          <p:cNvSpPr txBox="1"/>
          <p:nvPr/>
        </p:nvSpPr>
        <p:spPr>
          <a:xfrm>
            <a:off x="7160150" y="195719"/>
            <a:ext cx="20090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决定自己是谁？</a:t>
            </a:r>
            <a:endParaRPr lang="en-US" sz="1620" dirty="0">
              <a:highlight>
                <a:srgbClr val="00FFFF"/>
              </a:highlight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AFB5D95F-3649-C99B-C08B-5B1BCC2D0047}"/>
              </a:ext>
            </a:extLst>
          </p:cNvPr>
          <p:cNvSpPr txBox="1"/>
          <p:nvPr/>
        </p:nvSpPr>
        <p:spPr>
          <a:xfrm>
            <a:off x="8114902" y="703316"/>
            <a:ext cx="7128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</a:t>
            </a:r>
            <a:endParaRPr lang="en-US" sz="1620" dirty="0"/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02B755D3-D7F4-D445-A8B0-B0CD80906A64}"/>
              </a:ext>
            </a:extLst>
          </p:cNvPr>
          <p:cNvSpPr txBox="1"/>
          <p:nvPr/>
        </p:nvSpPr>
        <p:spPr>
          <a:xfrm>
            <a:off x="7660926" y="1922889"/>
            <a:ext cx="1166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进而</a:t>
            </a:r>
            <a:endParaRPr lang="en-US" sz="1620" dirty="0"/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0B465346-C6A9-19ED-A065-9B2C855AE6C2}"/>
              </a:ext>
            </a:extLst>
          </p:cNvPr>
          <p:cNvSpPr txBox="1"/>
          <p:nvPr/>
        </p:nvSpPr>
        <p:spPr>
          <a:xfrm>
            <a:off x="-9231934" y="1275606"/>
            <a:ext cx="9144000" cy="23083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信心从来不是「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保证结果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」，而是「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敢于面对任何结果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」的勇气。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AI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明说：信心真正的地位，不在于让你避开风浪，而在于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让你在风浪中仍能掌舵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sz="486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E2B6DD8B-D8E2-3208-9405-6B1B612193E2}"/>
              </a:ext>
            </a:extLst>
          </p:cNvPr>
          <p:cNvSpPr txBox="1"/>
          <p:nvPr/>
        </p:nvSpPr>
        <p:spPr>
          <a:xfrm rot="319631" flipH="1">
            <a:off x="3988735" y="1789447"/>
            <a:ext cx="8424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  <a:endParaRPr lang="en-US" sz="1620" dirty="0">
              <a:solidFill>
                <a:srgbClr val="FF0000"/>
              </a:solidFill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54352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3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4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1.00969 -0.0091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84" y="-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8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32" presetClass="emph" presetSubtype="0" repeatCount="indefinite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50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7809E-17 3.33333E-6 L 0.16297 3.33333E-6 C 0.23578 3.33333E-6 0.32594 0.03805 0.32594 0.06916 L 0.32594 0.13861 " pathEditMode="relative" rAng="0" ptsTypes="AAAA">
                                      <p:cBhvr>
                                        <p:cTn id="1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97" y="6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6" presetClass="emph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32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8" grpId="0"/>
      <p:bldP spid="10" grpId="0"/>
      <p:bldP spid="4" grpId="0" animBg="1"/>
      <p:bldP spid="4" grpId="1" animBg="1"/>
      <p:bldP spid="4" grpId="2" animBg="1"/>
      <p:bldP spid="6" grpId="0"/>
      <p:bldP spid="6" grpId="1"/>
      <p:bldP spid="6" grpId="2"/>
      <p:bldP spid="6" grpId="3"/>
      <p:bldP spid="6" grpId="4"/>
      <p:bldP spid="6" grpId="5"/>
      <p:bldP spid="6" grpId="6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3EA97AC-7110-EEC8-E65A-4A3685C9D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475CD750-624E-E11C-C41F-05A155BA582F}"/>
              </a:ext>
            </a:extLst>
          </p:cNvPr>
          <p:cNvSpPr txBox="1">
            <a:spLocks/>
          </p:cNvSpPr>
          <p:nvPr/>
        </p:nvSpPr>
        <p:spPr>
          <a:xfrm>
            <a:off x="100303" y="109076"/>
            <a:ext cx="8914082" cy="503442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请问：以上的</a:t>
            </a:r>
            <a:r>
              <a:rPr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四种信心的答案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是圣经的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启</a:t>
            </a:r>
            <a:endParaRPr lang="en-US" altLang="zh-TW" sz="36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不是的，因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圣经启示</a:t>
            </a:r>
            <a:r>
              <a:rPr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信心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永恒</a:t>
            </a:r>
            <a:r>
              <a:rPr lang="zh-TW" altLang="en-US" sz="36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CN" sz="36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圣经说</a:t>
            </a:r>
            <a:r>
              <a:rPr lang="en-US" altLang="zh-TW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　　　　　　   </a:t>
            </a:r>
            <a:r>
              <a:rPr lang="en-US" altLang="zh-TW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　</a:t>
            </a:r>
            <a:endParaRPr lang="en-US" altLang="zh-TW" sz="3600" b="1" dirty="0">
              <a:solidFill>
                <a:srgbClr val="00006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0066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的信心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，必须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与永生</a:t>
            </a:r>
            <a:r>
              <a:rPr lang="zh-TW" altLang="en-US" sz="3600" b="1" dirty="0">
                <a:solidFill>
                  <a:srgbClr val="000066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接连</a:t>
            </a:r>
            <a:r>
              <a:rPr lang="zh-TW" altLang="en-US" sz="36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在一起。</a:t>
            </a:r>
            <a:endParaRPr lang="en-US" altLang="zh-TW" sz="3600" b="1" dirty="0">
              <a:solidFill>
                <a:srgbClr val="00006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3600" b="1" dirty="0">
                <a:solidFill>
                  <a:srgbClr val="00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当耶稣基督说：</a:t>
            </a:r>
            <a:r>
              <a:rPr lang="en-US" sz="288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约3:16</a:t>
            </a:r>
            <a:r>
              <a:rPr lang="en-US" sz="288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 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神爱世人，甚至将他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的独生子赐给他们，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叫一切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信他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的，不致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灭亡，反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得永生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389654AD-FE1B-28CB-0C8E-52FE2D21E92C}"/>
              </a:ext>
            </a:extLst>
          </p:cNvPr>
          <p:cNvSpPr txBox="1"/>
          <p:nvPr/>
        </p:nvSpPr>
        <p:spPr>
          <a:xfrm>
            <a:off x="359532" y="706779"/>
            <a:ext cx="16849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示</a:t>
            </a:r>
            <a:r>
              <a:rPr kumimoji="1"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吗？</a:t>
            </a:r>
            <a:endParaRPr lang="en-US" sz="1620" dirty="0"/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5D59C0B5-74A1-A214-0D4D-01A1C6C61EA8}"/>
              </a:ext>
            </a:extLst>
          </p:cNvPr>
          <p:cNvSpPr txBox="1"/>
          <p:nvPr/>
        </p:nvSpPr>
        <p:spPr>
          <a:xfrm>
            <a:off x="1979713" y="1290044"/>
            <a:ext cx="49253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叫一切信祂的都得永生</a:t>
            </a:r>
            <a:endParaRPr lang="en-US" sz="1620" dirty="0"/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24D54F06-394C-BE39-DDFE-787E5B7CD298}"/>
              </a:ext>
            </a:extLst>
          </p:cNvPr>
          <p:cNvSpPr txBox="1"/>
          <p:nvPr/>
        </p:nvSpPr>
        <p:spPr>
          <a:xfrm>
            <a:off x="7682745" y="1290044"/>
            <a:ext cx="12313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000066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永恒</a:t>
            </a:r>
            <a:endParaRPr lang="en-US" sz="1620" dirty="0">
              <a:highlight>
                <a:srgbClr val="FFFF00"/>
              </a:highlight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4718C81F-01F7-ED95-CCFB-5AA4C8008B18}"/>
              </a:ext>
            </a:extLst>
          </p:cNvPr>
          <p:cNvSpPr txBox="1"/>
          <p:nvPr/>
        </p:nvSpPr>
        <p:spPr>
          <a:xfrm>
            <a:off x="1294450" y="4388323"/>
            <a:ext cx="2629478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55478">
              <a:lnSpc>
                <a:spcPct val="110000"/>
              </a:lnSpc>
              <a:buClr>
                <a:srgbClr val="D34817"/>
              </a:buClr>
              <a:tabLst>
                <a:tab pos="999837" algn="l"/>
              </a:tabLst>
              <a:defRPr/>
            </a:pPr>
            <a:r>
              <a:rPr kumimoji="1"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永恒的信</a:t>
            </a:r>
            <a:r>
              <a:rPr kumimoji="1" lang="zh-TW" altLang="en-US" sz="3600" b="1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＋</a:t>
            </a:r>
            <a:endParaRPr kumimoji="1" lang="en-US" altLang="zh-TW" sz="3600" b="1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C3330081-619C-D634-7951-44613F5382FE}"/>
              </a:ext>
            </a:extLst>
          </p:cNvPr>
          <p:cNvSpPr txBox="1"/>
          <p:nvPr/>
        </p:nvSpPr>
        <p:spPr>
          <a:xfrm>
            <a:off x="3730057" y="4400789"/>
            <a:ext cx="1684437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55478">
              <a:lnSpc>
                <a:spcPct val="110000"/>
              </a:lnSpc>
              <a:buClr>
                <a:srgbClr val="D34817"/>
              </a:buClr>
              <a:tabLst>
                <a:tab pos="999837" algn="l"/>
              </a:tabLst>
              <a:defRPr/>
            </a:pPr>
            <a:r>
              <a:rPr kumimoji="1"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永生</a:t>
            </a:r>
            <a:r>
              <a:rPr kumimoji="1" lang="zh-TW" altLang="en-US" sz="3600" b="1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＝</a:t>
            </a:r>
            <a:endParaRPr kumimoji="1" lang="en-US" altLang="zh-TW" sz="3600" b="1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2B39CA89-8A25-7299-0616-F749D52F4F63}"/>
              </a:ext>
            </a:extLst>
          </p:cNvPr>
          <p:cNvSpPr txBox="1"/>
          <p:nvPr/>
        </p:nvSpPr>
        <p:spPr>
          <a:xfrm>
            <a:off x="5214438" y="4422283"/>
            <a:ext cx="4081962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55478">
              <a:lnSpc>
                <a:spcPct val="110000"/>
              </a:lnSpc>
              <a:buClr>
                <a:srgbClr val="D34817"/>
              </a:buClr>
              <a:tabLst>
                <a:tab pos="999837" algn="l"/>
              </a:tabLst>
              <a:defRPr/>
            </a:pPr>
            <a:r>
              <a:rPr kumimoji="1" lang="zh-TW" altLang="en-US" sz="3600" b="1" dirty="0">
                <a:solidFill>
                  <a:schemeClr val="bg1"/>
                </a:solidFill>
                <a:highlight>
                  <a:srgbClr val="00008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新生命的开始</a:t>
            </a:r>
            <a:endParaRPr kumimoji="1" lang="en-US" altLang="zh-TW" sz="3600" b="1" dirty="0">
              <a:solidFill>
                <a:schemeClr val="bg1"/>
              </a:solidFill>
              <a:highlight>
                <a:srgbClr val="00008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TextBox 12">
            <a:extLst>
              <a:ext uri="{FF2B5EF4-FFF2-40B4-BE49-F238E27FC236}">
                <a16:creationId xmlns="" xmlns:a16="http://schemas.microsoft.com/office/drawing/2014/main" id="{D757FC82-09EB-9B1C-392B-2C42248FC066}"/>
              </a:ext>
            </a:extLst>
          </p:cNvPr>
          <p:cNvSpPr txBox="1"/>
          <p:nvPr/>
        </p:nvSpPr>
        <p:spPr>
          <a:xfrm rot="871931">
            <a:off x="2534747" y="2840779"/>
            <a:ext cx="3966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微軟正黑體" panose="020B0604030504040204" pitchFamily="34" charset="-120"/>
              </a:rPr>
              <a:t>来看看一个寻找信心答案的故事</a:t>
            </a:r>
            <a:endParaRPr lang="en-US" sz="2000" dirty="0">
              <a:solidFill>
                <a:srgbClr val="FF0000"/>
              </a:solidFill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9809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4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"/>
                            </p:stCondLst>
                            <p:childTnLst>
                              <p:par>
                                <p:cTn id="13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7" grpId="1"/>
      <p:bldP spid="9" grpId="0"/>
      <p:bldP spid="11" grpId="0"/>
      <p:bldP spid="12" grpId="0"/>
      <p:bldP spid="13" grpId="0"/>
      <p:bldP spid="3" grpId="0" build="allAtOnce"/>
      <p:bldP spid="3" grpId="1" build="allAtOnce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1047750"/>
            <a:ext cx="8701603" cy="2895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1028700" algn="l"/>
              </a:tabLst>
            </a:pPr>
            <a:r>
              <a:rPr lang="zh-TW" altLang="en-US" b="1" i="1" dirty="0">
                <a:solidFill>
                  <a:srgbClr val="0070C0"/>
                </a:solidFill>
              </a:rPr>
              <a:t>圣经 路加福音十九章</a:t>
            </a:r>
            <a:r>
              <a:rPr lang="en-US" altLang="zh-TW" b="1" i="1" dirty="0">
                <a:solidFill>
                  <a:srgbClr val="0070C0"/>
                </a:solidFill>
              </a:rPr>
              <a:t>1~5</a:t>
            </a:r>
            <a:r>
              <a:rPr lang="zh-TW" altLang="en-US" b="1" i="1" dirty="0">
                <a:solidFill>
                  <a:srgbClr val="0070C0"/>
                </a:solidFill>
              </a:rPr>
              <a:t>节</a:t>
            </a:r>
            <a:endParaRPr lang="zh-CN" altLang="en-US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1550"/>
            <a:ext cx="8991600" cy="4038600"/>
          </a:xfrm>
        </p:spPr>
        <p:txBody>
          <a:bodyPr>
            <a:noAutofit/>
          </a:bodyPr>
          <a:lstStyle/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耶稣进了耶利哥，正经过的时候，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有一个人名叫撒该，作税吏长，是个财主。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他要看看耶稣是怎样的人；只因人多，他的身量又矮，所以不得看见，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就跑到前头，爬上桑树，要看耶稣，因为耶稣必从那里经过。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耶稣到了那里，抬头一看，对他说：撒该，快下来！今天我必住在你家里。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2667000" y="1453575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</a:rPr>
              <a:t>撒该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84459" y="20955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认识这人</a:t>
            </a:r>
            <a:endParaRPr lang="zh-CN" alt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99228" y="1453575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</a:rPr>
              <a:t>税吏长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64904" y="195011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</a:rPr>
              <a:t>身量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2444175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</a:rPr>
              <a:t>又矮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906512">
            <a:off x="4893080" y="4004158"/>
            <a:ext cx="3467616" cy="584775"/>
          </a:xfrm>
          <a:prstGeom prst="rect">
            <a:avLst/>
          </a:prstGeom>
          <a:solidFill>
            <a:schemeClr val="accent2"/>
          </a:solidFill>
          <a:ln w="762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</a:rPr>
              <a:t>圣经对撒该的描述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 rot="1273962">
            <a:off x="240213" y="512023"/>
            <a:ext cx="2697699" cy="990600"/>
          </a:xfrm>
          <a:prstGeom prst="rightArrow">
            <a:avLst>
              <a:gd name="adj1" fmla="val 100000"/>
              <a:gd name="adj2" fmla="val 50000"/>
            </a:avLst>
          </a:prstGeom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纯净</a:t>
            </a:r>
            <a:endParaRPr lang="zh-CN" altLang="en-US" sz="4000" b="1" dirty="0"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 rot="1346239">
            <a:off x="411932" y="475098"/>
            <a:ext cx="1980029" cy="954107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lvl="0" algn="ctr"/>
            <a:r>
              <a:rPr lang="zh-TW" altLang="en-US" sz="2800" b="1" dirty="0">
                <a:solidFill>
                  <a:srgbClr val="FFFF00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家人与传统</a:t>
            </a:r>
            <a:endParaRPr lang="en-US" altLang="zh-TW" sz="2800" b="1" dirty="0">
              <a:solidFill>
                <a:srgbClr val="FFFF00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  <a:p>
            <a:pPr lvl="0" algn="ctr"/>
            <a:r>
              <a:rPr lang="zh-TW" altLang="en-US" sz="2800" b="1" dirty="0">
                <a:solidFill>
                  <a:srgbClr val="FFFF00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的期许</a:t>
            </a:r>
            <a:endParaRPr lang="zh-CN" altLang="en-US" sz="2800" b="1" dirty="0">
              <a:solidFill>
                <a:srgbClr val="FFFF00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15" name="Right Arrow 14"/>
          <p:cNvSpPr/>
          <p:nvPr/>
        </p:nvSpPr>
        <p:spPr>
          <a:xfrm rot="1890117">
            <a:off x="2172655" y="671338"/>
            <a:ext cx="2430703" cy="543399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犹太人厌恶</a:t>
            </a:r>
            <a:endParaRPr lang="zh-CN" altLang="en-US" sz="2800" b="1" dirty="0"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48400" y="895350"/>
            <a:ext cx="2236510" cy="584775"/>
          </a:xfrm>
          <a:prstGeom prst="rect">
            <a:avLst/>
          </a:prstGeom>
          <a:solidFill>
            <a:srgbClr val="006666"/>
          </a:solidFill>
          <a:ln w="762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</a:rPr>
              <a:t>大家都喜欢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00800" y="2495550"/>
            <a:ext cx="2236510" cy="584775"/>
          </a:xfrm>
          <a:prstGeom prst="rect">
            <a:avLst/>
          </a:prstGeom>
          <a:solidFill>
            <a:srgbClr val="660066"/>
          </a:solidFill>
          <a:ln w="762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</a:rPr>
              <a:t>自己不喜欢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2933" y="1453575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</a:rPr>
              <a:t>财主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91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2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7" grpId="0"/>
      <p:bldP spid="8" grpId="0"/>
      <p:bldP spid="10" grpId="0"/>
      <p:bldP spid="11" grpId="0"/>
      <p:bldP spid="12" grpId="0" animBg="1"/>
      <p:bldP spid="4" grpId="0" animBg="1"/>
      <p:bldP spid="14" grpId="0" animBg="1"/>
      <p:bldP spid="15" grpId="0" animBg="1"/>
      <p:bldP spid="16" grpId="0" animBg="1"/>
      <p:bldP spid="18" grpId="0" animBg="1"/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D6C318E-55C9-87E7-A7CE-A110DA2A0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2">
            <a:extLst>
              <a:ext uri="{FF2B5EF4-FFF2-40B4-BE49-F238E27FC236}">
                <a16:creationId xmlns="" xmlns:a16="http://schemas.microsoft.com/office/drawing/2014/main" id="{7EE1C0CA-3F65-8611-3787-87612823A754}"/>
              </a:ext>
            </a:extLst>
          </p:cNvPr>
          <p:cNvSpPr/>
          <p:nvPr/>
        </p:nvSpPr>
        <p:spPr>
          <a:xfrm>
            <a:off x="609600" y="2897402"/>
            <a:ext cx="1823013" cy="589429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Oval 22"/>
          <p:cNvSpPr/>
          <p:nvPr/>
        </p:nvSpPr>
        <p:spPr>
          <a:xfrm>
            <a:off x="2743200" y="2940118"/>
            <a:ext cx="1823013" cy="589429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Oval 20"/>
          <p:cNvSpPr/>
          <p:nvPr/>
        </p:nvSpPr>
        <p:spPr>
          <a:xfrm>
            <a:off x="6019800" y="1957496"/>
            <a:ext cx="914400" cy="58942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Oval 21"/>
          <p:cNvSpPr/>
          <p:nvPr/>
        </p:nvSpPr>
        <p:spPr>
          <a:xfrm>
            <a:off x="1128197" y="2439521"/>
            <a:ext cx="624403" cy="589429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F1E3B2-B9D4-1980-5677-EBEF79783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1028700" algn="l"/>
              </a:tabLst>
            </a:pPr>
            <a:r>
              <a:rPr lang="zh-TW" altLang="en-US" b="1" i="1" dirty="0">
                <a:solidFill>
                  <a:srgbClr val="0070C0"/>
                </a:solidFill>
              </a:rPr>
              <a:t>圣经 路加福音十九章</a:t>
            </a:r>
            <a:r>
              <a:rPr lang="en-US" altLang="zh-TW" b="1" i="1" dirty="0">
                <a:solidFill>
                  <a:srgbClr val="0070C0"/>
                </a:solidFill>
              </a:rPr>
              <a:t>1~5</a:t>
            </a:r>
            <a:r>
              <a:rPr lang="zh-TW" altLang="en-US" b="1" i="1" dirty="0">
                <a:solidFill>
                  <a:srgbClr val="0070C0"/>
                </a:solidFill>
              </a:rPr>
              <a:t>节</a:t>
            </a:r>
            <a:endParaRPr lang="zh-CN" altLang="en-US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BB5FC1D-BE36-EBBB-8172-CEEA6F173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71550"/>
            <a:ext cx="8915400" cy="4038600"/>
          </a:xfrm>
        </p:spPr>
        <p:txBody>
          <a:bodyPr>
            <a:noAutofit/>
          </a:bodyPr>
          <a:lstStyle/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耶稣进了耶利哥，正经过的时候，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有一个人名叫撒该，作税吏长，是个财主。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他要看看耶稣是怎样的人；只因人多，他的身量又矮，所以不得看见，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就跑到前头，爬上桑树，要看耶稣，因为耶稣必从那里经过。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耶稣到了那里，抬头一看，对他说：撒该，快下来！今天我必住在你家里。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04800" y="1950118"/>
            <a:ext cx="472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u="sng" dirty="0">
                <a:solidFill>
                  <a:srgbClr val="FFFF00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highlight>
                  <a:srgbClr val="FF0000"/>
                </a:highlight>
              </a:rPr>
              <a:t>他要看看</a:t>
            </a:r>
            <a:r>
              <a:rPr lang="zh-TW" altLang="en-US" sz="3200" b="1" u="sng" dirty="0">
                <a:solidFill>
                  <a:srgbClr val="FFCCFF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highlight>
                  <a:srgbClr val="FF0000"/>
                </a:highlight>
              </a:rPr>
              <a:t>耶稣是怎样的人</a:t>
            </a:r>
            <a:endParaRPr lang="zh-CN" altLang="en-US" u="sng" dirty="0">
              <a:solidFill>
                <a:srgbClr val="FFCCFF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highlight>
                <a:srgbClr val="FF0000"/>
              </a:highlight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13781A1E-34E7-5338-247B-2B295A27FF63}"/>
              </a:ext>
            </a:extLst>
          </p:cNvPr>
          <p:cNvSpPr txBox="1"/>
          <p:nvPr/>
        </p:nvSpPr>
        <p:spPr>
          <a:xfrm>
            <a:off x="1941096" y="2444175"/>
            <a:ext cx="27401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Franklin Gothic Book"/>
                <a:ea typeface="微軟正黑體" panose="020B0604030504040204" pitchFamily="34" charset="-120"/>
                <a:cs typeface="+mn-cs"/>
              </a:rPr>
              <a:t>所以不得看见</a:t>
            </a:r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76245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1" grpId="0" animBg="1"/>
      <p:bldP spid="22" grpId="0" animBg="1"/>
      <p:bldP spid="20" grpId="0"/>
      <p:bldP spid="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9997" y="3486150"/>
            <a:ext cx="8701603" cy="1447800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Rectangle 6"/>
          <p:cNvSpPr/>
          <p:nvPr/>
        </p:nvSpPr>
        <p:spPr>
          <a:xfrm>
            <a:off x="304800" y="2495550"/>
            <a:ext cx="8701603" cy="990600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 5"/>
          <p:cNvSpPr/>
          <p:nvPr/>
        </p:nvSpPr>
        <p:spPr>
          <a:xfrm>
            <a:off x="304800" y="1453575"/>
            <a:ext cx="8701603" cy="1041976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1028700" algn="l"/>
              </a:tabLst>
            </a:pPr>
            <a:r>
              <a:rPr lang="zh-TW" altLang="en-US" b="1" i="1" dirty="0">
                <a:solidFill>
                  <a:srgbClr val="0070C0"/>
                </a:solidFill>
              </a:rPr>
              <a:t>圣经 路加福音十九章</a:t>
            </a:r>
            <a:r>
              <a:rPr lang="en-US" altLang="zh-TW" b="1" i="1" dirty="0">
                <a:solidFill>
                  <a:srgbClr val="0070C0"/>
                </a:solidFill>
              </a:rPr>
              <a:t>6~10</a:t>
            </a:r>
            <a:r>
              <a:rPr lang="zh-TW" altLang="en-US" b="1" i="1" dirty="0">
                <a:solidFill>
                  <a:srgbClr val="0070C0"/>
                </a:solidFill>
              </a:rPr>
              <a:t>节</a:t>
            </a:r>
            <a:endParaRPr lang="zh-CN" altLang="en-US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71550"/>
            <a:ext cx="8915400" cy="4038600"/>
          </a:xfrm>
        </p:spPr>
        <p:txBody>
          <a:bodyPr>
            <a:noAutofit/>
          </a:bodyPr>
          <a:lstStyle/>
          <a:p>
            <a:pPr marL="228600" indent="-228600">
              <a:spcBef>
                <a:spcPts val="0"/>
              </a:spcBef>
              <a:buFont typeface="+mj-lt"/>
              <a:buAutoNum type="arabicPeriod" startAt="6"/>
            </a:pPr>
            <a:r>
              <a:rPr lang="zh-TW" altLang="en-US" b="1" dirty="0">
                <a:solidFill>
                  <a:schemeClr val="tx1"/>
                </a:solidFill>
              </a:rPr>
              <a:t>他就急忙下来，欢欢喜喜的接待耶稣。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 startAt="6"/>
            </a:pPr>
            <a:r>
              <a:rPr lang="zh-TW" altLang="en-US" b="1" dirty="0">
                <a:solidFill>
                  <a:schemeClr val="tx1"/>
                </a:solidFill>
              </a:rPr>
              <a:t>众人看见，都私下议论说：他竟到罪人家里去住宿。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 startAt="6"/>
            </a:pPr>
            <a:r>
              <a:rPr lang="zh-TW" altLang="en-US" b="1" dirty="0">
                <a:solidFill>
                  <a:schemeClr val="tx1"/>
                </a:solidFill>
              </a:rPr>
              <a:t>撒该站着对主说：主啊，我把所有的一半给穷人；我若讹诈了谁，就还他四倍。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 startAt="6"/>
            </a:pPr>
            <a:r>
              <a:rPr lang="zh-TW" altLang="en-US" b="1" dirty="0">
                <a:solidFill>
                  <a:schemeClr val="tx1"/>
                </a:solidFill>
              </a:rPr>
              <a:t>耶稣说：今天救恩到了这家，因为他也是亚伯拉罕的子孙。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 startAt="6"/>
            </a:pPr>
            <a:r>
              <a:rPr lang="zh-TW" altLang="en-US" b="1" dirty="0">
                <a:solidFill>
                  <a:schemeClr val="tx1"/>
                </a:solidFill>
              </a:rPr>
              <a:t>人子来，为要寻找，拯救失丧的人。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0" y="1453575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罪人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29064" y="29134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讹诈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19184" y="1986975"/>
            <a:ext cx="3467616" cy="584775"/>
          </a:xfrm>
          <a:prstGeom prst="rect">
            <a:avLst/>
          </a:prstGeom>
          <a:solidFill>
            <a:srgbClr val="00B050"/>
          </a:solidFill>
          <a:ln w="762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众人对撒该的描述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0222472">
            <a:off x="662508" y="2172031"/>
            <a:ext cx="3467616" cy="584775"/>
          </a:xfrm>
          <a:prstGeom prst="rect">
            <a:avLst/>
          </a:prstGeom>
          <a:solidFill>
            <a:schemeClr val="accent2"/>
          </a:solidFill>
          <a:ln w="762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撒该对自己的描述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24563" y="340995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也是亚伯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6832" y="3904007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拉罕的子孙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53000" y="440055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失丧的人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773063">
            <a:off x="5334385" y="3702337"/>
            <a:ext cx="3467616" cy="584775"/>
          </a:xfrm>
          <a:prstGeom prst="rect">
            <a:avLst/>
          </a:prstGeom>
          <a:solidFill>
            <a:srgbClr val="0000FF"/>
          </a:solidFill>
          <a:ln w="762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耶稣对撒该的描述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 rot="1890117">
            <a:off x="3096661" y="3651954"/>
            <a:ext cx="2057792" cy="543399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为</a:t>
            </a:r>
            <a:r>
              <a:rPr lang="zh-TW" altLang="en-US" sz="2800" b="1" dirty="0" smtClean="0"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什広</a:t>
            </a:r>
            <a:r>
              <a:rPr lang="en-US" altLang="zh-TW" sz="2800" b="1" dirty="0" smtClean="0"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?</a:t>
            </a:r>
            <a:endParaRPr lang="zh-CN" altLang="en-US" sz="2800" b="1" dirty="0"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212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5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6" grpId="0" animBg="1"/>
      <p:bldP spid="4" grpId="0"/>
      <p:bldP spid="5" grpId="0"/>
      <p:bldP spid="8" grpId="0" animBg="1"/>
      <p:bldP spid="9" grpId="0" animBg="1"/>
      <p:bldP spid="11" grpId="0"/>
      <p:bldP spid="12" grpId="0"/>
      <p:bldP spid="13" grpId="0"/>
      <p:bldP spid="14" grpId="0" animBg="1"/>
      <p:bldP spid="1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xmlns="" id="{80C5A3C2-DF3A-C49D-069C-28F233F4BE82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229918" y="2895786"/>
            <a:ext cx="3076777" cy="470298"/>
          </a:xfrm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犯罪的结果</a:t>
            </a:r>
          </a:p>
        </p:txBody>
      </p:sp>
      <p:pic>
        <p:nvPicPr>
          <p:cNvPr id="25604" name="Picture 2" descr="C:\Users\Joseph\Pictures\Religion\1.JPG">
            <a:extLst>
              <a:ext uri="{FF2B5EF4-FFF2-40B4-BE49-F238E27FC236}">
                <a16:creationId xmlns:a16="http://schemas.microsoft.com/office/drawing/2014/main" xmlns="" id="{0B8956D9-1D25-7C16-3A7B-A79D9D894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886763"/>
            <a:ext cx="5119315" cy="374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396833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53250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>
            <a:extLst>
              <a:ext uri="{FF2B5EF4-FFF2-40B4-BE49-F238E27FC236}">
                <a16:creationId xmlns:a16="http://schemas.microsoft.com/office/drawing/2014/main" xmlns="" id="{9A9C99F4-9917-D5AC-2F5B-8E701FD3F51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28601" y="400051"/>
            <a:ext cx="8572499" cy="2288381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n"/>
            </a:pPr>
            <a:r>
              <a:rPr lang="zh-TW" altLang="en-US" sz="3000" dirty="0"/>
              <a:t>在新约圣经罗马书第三章</a:t>
            </a:r>
            <a:r>
              <a:rPr lang="en-US" altLang="zh-TW" sz="3000" dirty="0"/>
              <a:t>23</a:t>
            </a:r>
            <a:r>
              <a:rPr lang="zh-TW" altLang="en-US" sz="3000" dirty="0"/>
              <a:t>节</a:t>
            </a:r>
            <a:r>
              <a:rPr lang="en-US" altLang="zh-TW" sz="3000" dirty="0"/>
              <a:t>『</a:t>
            </a:r>
            <a:r>
              <a:rPr lang="zh-TW" altLang="en-US" sz="3000" b="1" dirty="0">
                <a:solidFill>
                  <a:srgbClr val="0000CC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因为世人都犯了罪，亏缺了神的荣耀；</a:t>
            </a:r>
            <a:r>
              <a:rPr lang="en-US" altLang="zh-TW" sz="3000" dirty="0"/>
              <a:t>』 </a:t>
            </a:r>
          </a:p>
          <a:p>
            <a:pPr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n"/>
            </a:pPr>
            <a:r>
              <a:rPr lang="zh-TW" altLang="en-US" sz="3000" dirty="0"/>
              <a:t>罪是表示人背违神所给自由和道德的范围。 </a:t>
            </a:r>
          </a:p>
          <a:p>
            <a:pPr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n"/>
            </a:pPr>
            <a:r>
              <a:rPr lang="zh-TW" altLang="en-US" sz="3000" dirty="0"/>
              <a:t>请分辨以下两个点</a:t>
            </a:r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xmlns="" id="{1702145E-A7AE-7C25-8668-84FDD581F630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491729" y="4387454"/>
            <a:ext cx="2422922" cy="527448"/>
          </a:xfrm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神对罪的看法</a:t>
            </a:r>
          </a:p>
        </p:txBody>
      </p:sp>
      <p:sp>
        <p:nvSpPr>
          <p:cNvPr id="54276" name="Oval 4">
            <a:extLst>
              <a:ext uri="{FF2B5EF4-FFF2-40B4-BE49-F238E27FC236}">
                <a16:creationId xmlns:a16="http://schemas.microsoft.com/office/drawing/2014/main" xmlns="" id="{751C038F-D948-0FDD-7977-9F7F50EC4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350" y="3286124"/>
            <a:ext cx="1143000" cy="10287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no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defTabSz="404337" fontAlgn="base">
              <a:spcBef>
                <a:spcPct val="0"/>
              </a:spcBef>
              <a:spcAft>
                <a:spcPct val="0"/>
              </a:spcAft>
            </a:pPr>
            <a:endParaRPr lang="en-US" altLang="en-US" sz="1620">
              <a:solidFill>
                <a:prstClr val="black"/>
              </a:solidFill>
            </a:endParaRPr>
          </a:p>
        </p:txBody>
      </p:sp>
      <p:sp>
        <p:nvSpPr>
          <p:cNvPr id="54277" name="Oval 5">
            <a:extLst>
              <a:ext uri="{FF2B5EF4-FFF2-40B4-BE49-F238E27FC236}">
                <a16:creationId xmlns:a16="http://schemas.microsoft.com/office/drawing/2014/main" xmlns="" id="{AA707D17-1851-03DD-9500-ED7EE1634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3743324"/>
            <a:ext cx="285750" cy="257175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no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defTabSz="404337" fontAlgn="base">
              <a:spcBef>
                <a:spcPct val="0"/>
              </a:spcBef>
              <a:spcAft>
                <a:spcPct val="0"/>
              </a:spcAft>
            </a:pPr>
            <a:endParaRPr lang="en-US" altLang="en-US" sz="1620">
              <a:solidFill>
                <a:prstClr val="black"/>
              </a:solidFill>
            </a:endParaRPr>
          </a:p>
        </p:txBody>
      </p:sp>
      <p:sp>
        <p:nvSpPr>
          <p:cNvPr id="54278" name="Rectangle 6">
            <a:extLst>
              <a:ext uri="{FF2B5EF4-FFF2-40B4-BE49-F238E27FC236}">
                <a16:creationId xmlns:a16="http://schemas.microsoft.com/office/drawing/2014/main" xmlns="" id="{05FA40CF-5A16-2E9E-A9F8-6F63693B8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1900" y="3994547"/>
            <a:ext cx="2057400" cy="577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defTabSz="4043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F0A2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这是 </a:t>
            </a:r>
            <a:r>
              <a:rPr lang="zh-TW" altLang="en-US" sz="33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 </a:t>
            </a:r>
            <a:r>
              <a:rPr lang="zh-TW" altLang="en-US" sz="2400" b="1">
                <a:solidFill>
                  <a:srgbClr val="F0A2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黑点</a:t>
            </a:r>
            <a:r>
              <a:rPr lang="zh-TW" altLang="en-US" sz="2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279" name="Rectangle 7">
            <a:extLst>
              <a:ext uri="{FF2B5EF4-FFF2-40B4-BE49-F238E27FC236}">
                <a16:creationId xmlns:a16="http://schemas.microsoft.com/office/drawing/2014/main" xmlns="" id="{16E2FBD7-375D-4B70-7E4C-73164CEA9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0" y="4086224"/>
            <a:ext cx="19431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defTabSz="4043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F0A2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这是 </a:t>
            </a:r>
            <a:r>
              <a:rPr lang="zh-TW" altLang="en-US" sz="15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 </a:t>
            </a:r>
            <a:r>
              <a:rPr lang="zh-TW" altLang="en-US" sz="2400" b="1">
                <a:solidFill>
                  <a:srgbClr val="F0A2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黑点</a:t>
            </a:r>
            <a:r>
              <a:rPr lang="zh-TW" altLang="en-US" sz="2400">
                <a:solidFill>
                  <a:srgbClr val="F0A2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2400" dirty="0">
              <a:solidFill>
                <a:srgbClr val="F0A22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Box 19">
            <a:extLst>
              <a:ext uri="{FF2B5EF4-FFF2-40B4-BE49-F238E27FC236}">
                <a16:creationId xmlns="" xmlns:a16="http://schemas.microsoft.com/office/drawing/2014/main" id="{E9239E4F-865A-B0F5-6E69-68458A3C30D8}"/>
              </a:ext>
            </a:extLst>
          </p:cNvPr>
          <p:cNvSpPr txBox="1"/>
          <p:nvPr/>
        </p:nvSpPr>
        <p:spPr>
          <a:xfrm>
            <a:off x="4980147" y="2178418"/>
            <a:ext cx="20545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043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</a:rPr>
              <a:t>提供大家一个例证</a:t>
            </a:r>
            <a:endParaRPr kumimoji="1" lang="en-US" sz="1620" dirty="0">
              <a:solidFill>
                <a:srgbClr val="FF0000"/>
              </a:solidFill>
              <a:highlight>
                <a:srgbClr val="00FFFF"/>
              </a:highlight>
              <a:latin typeface="Tahoma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961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  <p:bldP spid="54275" grpId="1" build="p"/>
      <p:bldP spid="54274" grpId="0"/>
      <p:bldP spid="54276" grpId="0" animBg="1"/>
      <p:bldP spid="54277" grpId="0" animBg="1"/>
      <p:bldP spid="54278" grpId="0"/>
      <p:bldP spid="54279" grpId="0"/>
      <p:bldP spid="8" grpId="0" build="allAtOnce"/>
      <p:bldP spid="8" grpI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>
            <a:extLst>
              <a:ext uri="{FF2B5EF4-FFF2-40B4-BE49-F238E27FC236}">
                <a16:creationId xmlns="" xmlns:a16="http://schemas.microsoft.com/office/drawing/2014/main" id="{33255805-D5A0-4171-BDD2-9BBC955A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2" y="4845844"/>
            <a:ext cx="276701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(3/6) [Chorus a]</a:t>
            </a:r>
          </a:p>
        </p:txBody>
      </p:sp>
      <p:sp>
        <p:nvSpPr>
          <p:cNvPr id="17412" name="TextBox 3">
            <a:extLst>
              <a:ext uri="{FF2B5EF4-FFF2-40B4-BE49-F238E27FC236}">
                <a16:creationId xmlns="" xmlns:a16="http://schemas.microsoft.com/office/drawing/2014/main" id="{08001D4A-C352-41A5-ABCD-138D2023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0" y="11906"/>
            <a:ext cx="58936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3/15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0ABB4D27-977F-4592-B370-1472830E772A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There is a God, Who is our God, The only God, The Lord Jehovah. 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98C95B61-1A26-4191-85D0-D9FA66081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有权威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074C11F4-903C-485B-ADD2-71191AF59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145" y="843559"/>
            <a:ext cx="5381711" cy="262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5778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>
            <a:extLst>
              <a:ext uri="{FF2B5EF4-FFF2-40B4-BE49-F238E27FC236}">
                <a16:creationId xmlns:a16="http://schemas.microsoft.com/office/drawing/2014/main" xmlns="" id="{56888B54-7371-C152-B0E6-16024F7B037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85751" y="44270"/>
            <a:ext cx="8757946" cy="3771899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  <a:spcAft>
                <a:spcPct val="30000"/>
              </a:spcAft>
              <a:buFont typeface="Wingdings" panose="05000000000000000000" pitchFamily="2" charset="2"/>
              <a:buChar char="n"/>
            </a:pPr>
            <a:r>
              <a:rPr lang="zh-TW" altLang="en-US" sz="3000" dirty="0"/>
              <a:t>人看人的罪就如同看</a:t>
            </a:r>
            <a:r>
              <a:rPr lang="zh-TW" altLang="en-US" sz="3000" b="1" dirty="0">
                <a:solidFill>
                  <a:srgbClr val="FF0000"/>
                </a:solidFill>
              </a:rPr>
              <a:t>黑点的大与小</a:t>
            </a:r>
            <a:r>
              <a:rPr lang="zh-TW" altLang="en-US" sz="3000" dirty="0"/>
              <a:t>，如人抢劫、我说谎，因此我有「</a:t>
            </a:r>
            <a:r>
              <a:rPr lang="zh-TW" altLang="en-US" sz="3000" b="1" dirty="0">
                <a:solidFill>
                  <a:srgbClr val="CC0099"/>
                </a:solidFill>
              </a:rPr>
              <a:t>小罪</a:t>
            </a:r>
            <a:r>
              <a:rPr lang="en-US" altLang="zh-TW" sz="3000" dirty="0"/>
              <a:t>(</a:t>
            </a:r>
            <a:r>
              <a:rPr lang="zh-TW" altLang="en-US" sz="3000" dirty="0"/>
              <a:t>小黑点</a:t>
            </a:r>
            <a:r>
              <a:rPr lang="en-US" altLang="zh-TW" sz="3000" dirty="0"/>
              <a:t>)</a:t>
            </a:r>
            <a:r>
              <a:rPr lang="zh-TW" altLang="en-US" sz="3000" dirty="0"/>
              <a:t> 」，别人是「</a:t>
            </a:r>
            <a:r>
              <a:rPr lang="zh-TW" altLang="en-US" sz="3000" b="1" dirty="0">
                <a:solidFill>
                  <a:srgbClr val="CC0099"/>
                </a:solidFill>
              </a:rPr>
              <a:t>大罪</a:t>
            </a:r>
            <a:r>
              <a:rPr lang="en-US" altLang="zh-TW" sz="3000" dirty="0"/>
              <a:t>(</a:t>
            </a:r>
            <a:r>
              <a:rPr lang="zh-TW" altLang="en-US" sz="3000" dirty="0"/>
              <a:t>大黑点</a:t>
            </a:r>
            <a:r>
              <a:rPr lang="en-US" altLang="zh-TW" sz="3000" dirty="0"/>
              <a:t>)</a:t>
            </a:r>
            <a:r>
              <a:rPr lang="zh-TW" altLang="en-US" sz="3000" dirty="0"/>
              <a:t> 」。</a:t>
            </a:r>
            <a:endParaRPr lang="en-US" altLang="zh-TW" sz="3000" dirty="0"/>
          </a:p>
          <a:p>
            <a:pPr>
              <a:spcBef>
                <a:spcPct val="0"/>
              </a:spcBef>
              <a:spcAft>
                <a:spcPct val="30000"/>
              </a:spcAft>
              <a:buFont typeface="Wingdings" panose="05000000000000000000" pitchFamily="2" charset="2"/>
              <a:buChar char="n"/>
            </a:pPr>
            <a:endParaRPr lang="en-US" altLang="zh-TW" sz="100" dirty="0"/>
          </a:p>
          <a:p>
            <a:pPr>
              <a:spcBef>
                <a:spcPct val="0"/>
              </a:spcBef>
              <a:spcAft>
                <a:spcPct val="30000"/>
              </a:spcAft>
              <a:buFont typeface="Wingdings" panose="05000000000000000000" pitchFamily="2" charset="2"/>
              <a:buChar char="n"/>
            </a:pPr>
            <a:r>
              <a:rPr lang="zh-TW" altLang="en-US" sz="3000" dirty="0"/>
              <a:t>问题在于神问的是：</a:t>
            </a:r>
            <a:r>
              <a:rPr lang="zh-TW" altLang="en-US" sz="3000" b="1" i="1" dirty="0">
                <a:solidFill>
                  <a:srgbClr val="00B050"/>
                </a:solidFill>
              </a:rPr>
              <a:t>那个</a:t>
            </a:r>
            <a:r>
              <a:rPr lang="zh-TW" altLang="en-US" sz="3000" b="1" i="1" dirty="0">
                <a:solidFill>
                  <a:srgbClr val="FF0000"/>
                </a:solidFill>
              </a:rPr>
              <a:t>黑</a:t>
            </a:r>
            <a:r>
              <a:rPr lang="zh-TW" altLang="en-US" sz="3000" b="1" i="1" dirty="0">
                <a:solidFill>
                  <a:srgbClr val="00B050"/>
                </a:solidFill>
              </a:rPr>
              <a:t>？</a:t>
            </a:r>
            <a:endParaRPr lang="en-US" altLang="zh-TW" sz="3000" dirty="0"/>
          </a:p>
          <a:p>
            <a:pPr>
              <a:spcBef>
                <a:spcPct val="0"/>
              </a:spcBef>
              <a:spcAft>
                <a:spcPct val="30000"/>
              </a:spcAft>
              <a:buFont typeface="Wingdings 2" panose="05020102010507070707" pitchFamily="18" charset="2"/>
              <a:buNone/>
            </a:pPr>
            <a:r>
              <a:rPr lang="en-US" altLang="zh-TW" sz="3000" dirty="0">
                <a:solidFill>
                  <a:srgbClr val="CC0099"/>
                </a:solidFill>
              </a:rPr>
              <a:t>	</a:t>
            </a:r>
            <a:r>
              <a:rPr lang="zh-TW" altLang="en-US" sz="3000" dirty="0">
                <a:solidFill>
                  <a:srgbClr val="CC0099"/>
                </a:solidFill>
              </a:rPr>
              <a:t>答案是</a:t>
            </a:r>
            <a:r>
              <a:rPr lang="zh-TW" altLang="en-US" sz="3000" dirty="0"/>
              <a:t>：</a:t>
            </a:r>
            <a:r>
              <a:rPr lang="zh-TW" altLang="en-US" sz="3000" b="1" dirty="0">
                <a:highlight>
                  <a:srgbClr val="FFFF00"/>
                </a:highlight>
              </a:rPr>
              <a:t>一样黑</a:t>
            </a:r>
            <a:r>
              <a:rPr lang="zh-TW" altLang="en-US" sz="3000" dirty="0"/>
              <a:t>。</a:t>
            </a:r>
            <a:endParaRPr lang="en-US" altLang="zh-TW" sz="3000" dirty="0"/>
          </a:p>
          <a:p>
            <a:pPr>
              <a:spcBef>
                <a:spcPct val="0"/>
              </a:spcBef>
              <a:spcAft>
                <a:spcPct val="30000"/>
              </a:spcAft>
            </a:pPr>
            <a:endParaRPr lang="zh-TW" altLang="en-US" sz="750" dirty="0"/>
          </a:p>
          <a:p>
            <a:pPr>
              <a:spcBef>
                <a:spcPct val="0"/>
              </a:spcBef>
              <a:spcAft>
                <a:spcPct val="30000"/>
              </a:spcAft>
              <a:buFont typeface="Wingdings" panose="05000000000000000000" pitchFamily="2" charset="2"/>
              <a:buChar char="n"/>
            </a:pPr>
            <a:r>
              <a:rPr lang="zh-TW" altLang="en-US" sz="3000" dirty="0"/>
              <a:t>不管人或我，只要内心中有一丁点的污秽，都代表罪，也就</a:t>
            </a:r>
            <a:r>
              <a:rPr lang="zh-TW" altLang="en-US" sz="3000" b="1" dirty="0">
                <a:solidFill>
                  <a:srgbClr val="FF0000"/>
                </a:solidFill>
                <a:highlight>
                  <a:srgbClr val="FFFF00"/>
                </a:highlight>
              </a:rPr>
              <a:t>亏缺了神的荣耀</a:t>
            </a:r>
            <a:r>
              <a:rPr lang="zh-TW" altLang="en-US" sz="3000" dirty="0"/>
              <a:t>。 </a:t>
            </a:r>
          </a:p>
        </p:txBody>
      </p:sp>
      <p:sp>
        <p:nvSpPr>
          <p:cNvPr id="4" name="TextBox 19">
            <a:extLst>
              <a:ext uri="{FF2B5EF4-FFF2-40B4-BE49-F238E27FC236}">
                <a16:creationId xmlns="" xmlns:a16="http://schemas.microsoft.com/office/drawing/2014/main" id="{E9239E4F-865A-B0F5-6E69-68458A3C30D8}"/>
              </a:ext>
            </a:extLst>
          </p:cNvPr>
          <p:cNvSpPr txBox="1"/>
          <p:nvPr/>
        </p:nvSpPr>
        <p:spPr>
          <a:xfrm>
            <a:off x="3340663" y="4256737"/>
            <a:ext cx="3629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043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</a:rPr>
              <a:t>這嚴重性需要認識神的屬性</a:t>
            </a:r>
            <a:r>
              <a:rPr kumimoji="1" lang="en-US" altLang="zh-TW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</a:rPr>
              <a:t>?!</a:t>
            </a:r>
            <a:endParaRPr kumimoji="1" lang="en-US" sz="1620" dirty="0">
              <a:solidFill>
                <a:srgbClr val="FF0000"/>
              </a:solidFill>
              <a:highlight>
                <a:srgbClr val="00FFFF"/>
              </a:highlight>
              <a:latin typeface="Tahoma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079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  <p:bldP spid="55299" grpId="1" build="p"/>
      <p:bldP spid="4" grpId="0" build="allAtOnce"/>
      <p:bldP spid="4" grpId="1" build="allAtOnce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7DC79C3-4A57-EE05-30B8-F4A9A76C4C8F}"/>
              </a:ext>
            </a:extLst>
          </p:cNvPr>
          <p:cNvSpPr txBox="1"/>
          <p:nvPr/>
        </p:nvSpPr>
        <p:spPr>
          <a:xfrm>
            <a:off x="3120028" y="2797079"/>
            <a:ext cx="49088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49258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</a:rPr>
              <a:t>如何保有自己的成果</a:t>
            </a:r>
            <a:r>
              <a:rPr kumimoji="1" lang="en-US" altLang="zh-TW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</a:rPr>
              <a:t>?!</a:t>
            </a:r>
            <a:endParaRPr kumimoji="1" lang="en-US" dirty="0">
              <a:solidFill>
                <a:prstClr val="black"/>
              </a:solidFill>
              <a:latin typeface="Tahoma" pitchFamily="34" charset="0"/>
              <a:ea typeface="新細明體" pitchFamily="18" charset="-120"/>
            </a:endParaRPr>
          </a:p>
        </p:txBody>
      </p:sp>
      <p:sp>
        <p:nvSpPr>
          <p:cNvPr id="2" name="Content Placeholder 2"/>
          <p:cNvSpPr txBox="1">
            <a:spLocks/>
          </p:cNvSpPr>
          <p:nvPr/>
        </p:nvSpPr>
        <p:spPr>
          <a:xfrm>
            <a:off x="152400" y="238691"/>
            <a:ext cx="8763000" cy="490480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6" indent="-342896" defTabSz="685793">
              <a:lnSpc>
                <a:spcPct val="9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234397" algn="l"/>
              </a:tabLst>
              <a:defRPr/>
            </a:pPr>
            <a:r>
              <a:rPr lang="zh-TW" altLang="en-US" sz="1800" b="1" dirty="0">
                <a:solidFill>
                  <a:prstClr val="black"/>
                </a:solidFill>
              </a:rPr>
              <a:t>传</a:t>
            </a:r>
            <a:r>
              <a:rPr lang="en-US" altLang="zh-TW" sz="1800" b="1" dirty="0">
                <a:solidFill>
                  <a:prstClr val="black"/>
                </a:solidFill>
              </a:rPr>
              <a:t>1:2,3</a:t>
            </a:r>
            <a:r>
              <a:rPr lang="zh-TW" altLang="en-US" sz="1800" b="1" dirty="0">
                <a:solidFill>
                  <a:prstClr val="black"/>
                </a:solidFill>
              </a:rPr>
              <a:t> </a:t>
            </a:r>
            <a:r>
              <a:rPr lang="zh-TW" altLang="en-US" sz="3600" b="1" dirty="0">
                <a:solidFill>
                  <a:prstClr val="black"/>
                </a:solidFill>
              </a:rPr>
              <a:t>传道者说：</a:t>
            </a:r>
            <a:r>
              <a:rPr lang="zh-TW" altLang="en-US" sz="3600" b="1" dirty="0">
                <a:solidFill>
                  <a:srgbClr val="FF0000"/>
                </a:solidFill>
              </a:rPr>
              <a:t>虚空的虚空，虚空的虚空，</a:t>
            </a:r>
            <a:endParaRPr lang="en-US" altLang="zh-TW" sz="3600" b="1" dirty="0">
              <a:solidFill>
                <a:srgbClr val="FF0000"/>
              </a:solidFill>
            </a:endParaRPr>
          </a:p>
          <a:p>
            <a:pPr marL="273047" indent="0" defTabSz="685793">
              <a:lnSpc>
                <a:spcPct val="9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234397" algn="l"/>
              </a:tabLst>
              <a:defRPr/>
            </a:pP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凡事都是虚空</a:t>
            </a:r>
            <a:r>
              <a:rPr lang="zh-TW" altLang="en-US" sz="3600" b="1" dirty="0">
                <a:solidFill>
                  <a:prstClr val="black"/>
                </a:solidFill>
              </a:rPr>
              <a:t>。</a:t>
            </a:r>
            <a:r>
              <a:rPr lang="zh-TW" altLang="en-US" dirty="0">
                <a:solidFill>
                  <a:srgbClr val="4E3B30"/>
                </a:solidFill>
              </a:rPr>
              <a:t> </a:t>
            </a:r>
            <a:r>
              <a:rPr lang="zh-TW" altLang="en-US" sz="3600" b="1" dirty="0">
                <a:solidFill>
                  <a:prstClr val="black"/>
                </a:solidFill>
              </a:rPr>
              <a:t>人一切的劳碌，就是他</a:t>
            </a:r>
            <a:endParaRPr lang="en-US" altLang="zh-TW" sz="3600" b="1" dirty="0">
              <a:solidFill>
                <a:prstClr val="black"/>
              </a:solidFill>
            </a:endParaRPr>
          </a:p>
          <a:p>
            <a:pPr marL="273047" indent="0" defTabSz="685793">
              <a:lnSpc>
                <a:spcPct val="9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234397" algn="l"/>
              </a:tabLst>
              <a:defRPr/>
            </a:pPr>
            <a:r>
              <a:rPr lang="zh-TW" altLang="en-US" sz="3600" b="1" dirty="0">
                <a:solidFill>
                  <a:prstClr val="black"/>
                </a:solidFill>
              </a:rPr>
              <a:t>在日光之下的劳碌，有什么益处呢？</a:t>
            </a:r>
            <a:r>
              <a:rPr lang="en-US" dirty="0">
                <a:solidFill>
                  <a:srgbClr val="4E3B30"/>
                </a:solidFill>
              </a:rPr>
              <a:t> </a:t>
            </a:r>
          </a:p>
          <a:p>
            <a:pPr marL="273047" indent="0" defTabSz="685793">
              <a:lnSpc>
                <a:spcPct val="9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234397" algn="l"/>
              </a:tabLst>
              <a:defRPr/>
            </a:pPr>
            <a:r>
              <a:rPr lang="en-US" sz="1800" b="1" dirty="0">
                <a:solidFill>
                  <a:srgbClr val="FF0000"/>
                </a:solidFill>
              </a:rPr>
              <a:t>"Meaningless! Meaningless!" says the Teacher. "Utterly meaningless! Everything is meaningless."</a:t>
            </a:r>
            <a:r>
              <a:rPr lang="en-US" sz="1800" dirty="0">
                <a:solidFill>
                  <a:srgbClr val="4E3B30"/>
                </a:solidFill>
              </a:rPr>
              <a:t> </a:t>
            </a:r>
            <a:r>
              <a:rPr lang="en-US" sz="1800" b="1" dirty="0">
                <a:solidFill>
                  <a:srgbClr val="FF0000"/>
                </a:solidFill>
              </a:rPr>
              <a:t>What does man gain from all his labor at which he toils under the sun?</a:t>
            </a:r>
            <a:endParaRPr lang="zh-TW" altLang="en-US" sz="3600" b="1" dirty="0">
              <a:solidFill>
                <a:prstClr val="black"/>
              </a:solidFill>
            </a:endParaRPr>
          </a:p>
          <a:p>
            <a:pPr marL="342896" indent="-342896" defTabSz="685793">
              <a:lnSpc>
                <a:spcPct val="9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23439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</a:rPr>
              <a:t>这样，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</a:rPr>
              <a:t>哲学家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</a:rPr>
              <a:t>和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</a:rPr>
              <a:t>宗教家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</a:rPr>
              <a:t>都想要解决人生中</a:t>
            </a:r>
            <a:endParaRPr lang="en-US" altLang="zh-TW" sz="3600" b="1" dirty="0">
              <a:solidFill>
                <a:srgbClr val="0070C0"/>
              </a:solidFill>
              <a:latin typeface="Microsoft JhengHei" panose="020B0604030504040204" pitchFamily="34" charset="-120"/>
            </a:endParaRPr>
          </a:p>
          <a:p>
            <a:pPr marL="273047" indent="0" defTabSz="685793">
              <a:lnSpc>
                <a:spcPct val="9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234397" algn="l"/>
              </a:tabLst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</a:rPr>
              <a:t>最大的问题：</a:t>
            </a:r>
            <a:endParaRPr lang="en-US" altLang="zh-CN" sz="3600" b="1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896" indent="-342896" defTabSz="685793">
              <a:lnSpc>
                <a:spcPct val="9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234397" algn="l"/>
              </a:tabLst>
              <a:defRPr/>
            </a:pPr>
            <a:r>
              <a:rPr lang="zh-TW" altLang="en-US" sz="3600" b="1" dirty="0">
                <a:solidFill>
                  <a:srgbClr val="0000CC"/>
                </a:solidFill>
                <a:latin typeface="Microsoft JhengHei" panose="020B0604030504040204" pitchFamily="34" charset="-120"/>
              </a:rPr>
              <a:t>这正是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</a:rPr>
              <a:t>文学家海明威</a:t>
            </a:r>
            <a:r>
              <a:rPr lang="zh-TW" altLang="en-US" sz="3600" b="1" dirty="0">
                <a:solidFill>
                  <a:srgbClr val="0000CC"/>
                </a:solidFill>
                <a:latin typeface="Microsoft JhengHei" panose="020B0604030504040204" pitchFamily="34" charset="-120"/>
              </a:rPr>
              <a:t>所写作的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</a:rPr>
              <a:t>老人与海</a:t>
            </a:r>
            <a:r>
              <a:rPr lang="zh-TW" altLang="en-US" sz="3600" b="1" dirty="0">
                <a:solidFill>
                  <a:srgbClr val="0000CC"/>
                </a:solidFill>
                <a:latin typeface="Microsoft JhengHei" panose="020B0604030504040204" pitchFamily="34" charset="-120"/>
              </a:rPr>
              <a:t>的</a:t>
            </a:r>
            <a:endParaRPr lang="en-US" altLang="zh-TW" sz="3600" b="1" dirty="0">
              <a:solidFill>
                <a:srgbClr val="0000CC"/>
              </a:solidFill>
              <a:latin typeface="Microsoft JhengHei" panose="020B0604030504040204" pitchFamily="34" charset="-120"/>
            </a:endParaRPr>
          </a:p>
          <a:p>
            <a:pPr marL="273047" indent="0" defTabSz="685793">
              <a:lnSpc>
                <a:spcPct val="9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234397" algn="l"/>
              </a:tabLst>
              <a:defRPr/>
            </a:pPr>
            <a:r>
              <a:rPr lang="zh-TW" altLang="en-US" sz="3600" b="1" dirty="0">
                <a:solidFill>
                  <a:srgbClr val="0000CC"/>
                </a:solidFill>
                <a:latin typeface="Microsoft JhengHei" panose="020B0604030504040204" pitchFamily="34" charset="-120"/>
              </a:rPr>
              <a:t>　　　人</a:t>
            </a:r>
            <a:r>
              <a:rPr lang="zh-TW" altLang="en-US" sz="3600" b="1" dirty="0">
                <a:solidFill>
                  <a:srgbClr val="0000CC"/>
                </a:solidFill>
                <a:highlight>
                  <a:srgbClr val="FFFF00"/>
                </a:highlight>
                <a:latin typeface="Microsoft JhengHei" panose="020B0604030504040204" pitchFamily="34" charset="-120"/>
              </a:rPr>
              <a:t>用一生</a:t>
            </a:r>
            <a:r>
              <a:rPr lang="zh-TW" altLang="en-US" sz="3600" b="1" dirty="0">
                <a:solidFill>
                  <a:srgbClr val="0000CC"/>
                </a:solidFill>
                <a:latin typeface="Microsoft JhengHei" panose="020B0604030504040204" pitchFamily="34" charset="-120"/>
              </a:rPr>
              <a:t>想要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</a:rPr>
              <a:t>证明自己的人生成就</a:t>
            </a:r>
            <a:endParaRPr lang="en-US" altLang="zh-TW" sz="3600" b="1" dirty="0">
              <a:solidFill>
                <a:srgbClr val="FF0000"/>
              </a:solidFill>
              <a:latin typeface="Microsoft JhengHei" panose="020B0604030504040204" pitchFamily="34" charset="-120"/>
            </a:endParaRPr>
          </a:p>
          <a:p>
            <a:pPr marL="273047" indent="0" defTabSz="685793">
              <a:lnSpc>
                <a:spcPct val="9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234397" algn="l"/>
              </a:tabLst>
              <a:defRPr/>
            </a:pPr>
            <a:r>
              <a:rPr lang="zh-TW" altLang="en-US" sz="3600" b="1" dirty="0">
                <a:solidFill>
                  <a:srgbClr val="0000CC"/>
                </a:solidFill>
                <a:latin typeface="Microsoft JhengHei" panose="020B0604030504040204" pitchFamily="34" charset="-120"/>
              </a:rPr>
              <a:t>但在获得后却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</a:rPr>
              <a:t>被偷窃消失</a:t>
            </a:r>
            <a:r>
              <a:rPr lang="zh-TW" altLang="en-US" sz="3600" b="1" dirty="0">
                <a:solidFill>
                  <a:srgbClr val="0000CC"/>
                </a:solidFill>
                <a:latin typeface="Microsoft JhengHei" panose="020B0604030504040204" pitchFamily="34" charset="-120"/>
              </a:rPr>
              <a:t>而成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</a:rPr>
              <a:t>无意义</a:t>
            </a:r>
            <a:r>
              <a:rPr lang="zh-TW" altLang="en-US" sz="3600" b="1" dirty="0">
                <a:solidFill>
                  <a:srgbClr val="0000CC"/>
                </a:solidFill>
                <a:latin typeface="Microsoft JhengHei" panose="020B0604030504040204" pitchFamily="34" charset="-120"/>
              </a:rPr>
              <a:t>。</a:t>
            </a:r>
            <a:r>
              <a:rPr lang="en-US" altLang="zh-CN" sz="3600" b="1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</p:txBody>
      </p:sp>
      <p:sp>
        <p:nvSpPr>
          <p:cNvPr id="3" name="Right Arrow 11">
            <a:extLst>
              <a:ext uri="{FF2B5EF4-FFF2-40B4-BE49-F238E27FC236}">
                <a16:creationId xmlns="" xmlns:a16="http://schemas.microsoft.com/office/drawing/2014/main" id="{655EF5DD-3EFC-F36C-45D3-7D4A92E46A01}"/>
              </a:ext>
            </a:extLst>
          </p:cNvPr>
          <p:cNvSpPr/>
          <p:nvPr/>
        </p:nvSpPr>
        <p:spPr>
          <a:xfrm rot="487425">
            <a:off x="994399" y="2305051"/>
            <a:ext cx="2967454" cy="533400"/>
          </a:xfrm>
          <a:prstGeom prst="rightArrow">
            <a:avLst>
              <a:gd name="adj1" fmla="val 80682"/>
              <a:gd name="adj2" fmla="val 50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258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solidFill>
                  <a:prstClr val="white"/>
                </a:solidFill>
                <a:effectLst>
                  <a:glow rad="63500">
                    <a:prstClr val="black">
                      <a:alpha val="40000"/>
                    </a:prstClr>
                  </a:glow>
                </a:effectLst>
                <a:latin typeface="Microsoft JhengHei" panose="020B0604030504040204" pitchFamily="34" charset="-120"/>
              </a:rPr>
              <a:t>人死留名</a:t>
            </a:r>
            <a:r>
              <a:rPr kumimoji="1" lang="en-US" altLang="zh-TW" sz="2400" b="1" dirty="0">
                <a:solidFill>
                  <a:prstClr val="white"/>
                </a:solidFill>
                <a:effectLst>
                  <a:glow rad="63500">
                    <a:prstClr val="black">
                      <a:alpha val="40000"/>
                    </a:prstClr>
                  </a:glow>
                </a:effectLst>
                <a:latin typeface="Microsoft JhengHei" panose="020B0604030504040204" pitchFamily="34" charset="-120"/>
              </a:rPr>
              <a:t>,</a:t>
            </a:r>
            <a:r>
              <a:rPr kumimoji="1" lang="zh-TW" altLang="en-US" sz="2400" b="1" dirty="0">
                <a:solidFill>
                  <a:prstClr val="white"/>
                </a:solidFill>
                <a:effectLst>
                  <a:glow rad="63500">
                    <a:prstClr val="black">
                      <a:alpha val="40000"/>
                    </a:prstClr>
                  </a:glow>
                </a:effectLst>
                <a:latin typeface="Microsoft JhengHei" panose="020B0604030504040204" pitchFamily="34" charset="-120"/>
              </a:rPr>
              <a:t>虎死留皮</a:t>
            </a:r>
            <a:endParaRPr kumimoji="1" lang="zh-CN" altLang="en-US" sz="2400" b="1" u="sng" dirty="0">
              <a:solidFill>
                <a:srgbClr val="FFCCFF"/>
              </a:solidFill>
              <a:effectLst>
                <a:glow rad="63500">
                  <a:prstClr val="black">
                    <a:alpha val="40000"/>
                  </a:prst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D205F71-0C22-FB67-3746-0CD56522C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744" y="-3476922"/>
            <a:ext cx="2848425" cy="3441847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072E9B74-C3BA-A193-ADEB-CC79D437944D}"/>
              </a:ext>
            </a:extLst>
          </p:cNvPr>
          <p:cNvCxnSpPr/>
          <p:nvPr/>
        </p:nvCxnSpPr>
        <p:spPr bwMode="auto">
          <a:xfrm flipH="1" flipV="1">
            <a:off x="2483768" y="1347614"/>
            <a:ext cx="4680520" cy="3096344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BB249D1-D91F-BBC7-0CCA-7441929C686D}"/>
              </a:ext>
            </a:extLst>
          </p:cNvPr>
          <p:cNvSpPr txBox="1"/>
          <p:nvPr/>
        </p:nvSpPr>
        <p:spPr>
          <a:xfrm>
            <a:off x="489147" y="3878869"/>
            <a:ext cx="1584077" cy="618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04337" eaLnBrk="0" fontAlgn="base" hangingPunct="0">
              <a:lnSpc>
                <a:spcPts val="414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3600" b="1" dirty="0">
                <a:solidFill>
                  <a:srgbClr val="0000CC"/>
                </a:solidFill>
                <a:latin typeface="Microsoft JhengHei" panose="020B0604030504040204" pitchFamily="34" charset="-120"/>
              </a:rPr>
              <a:t>故事，</a:t>
            </a:r>
            <a:endParaRPr kumimoji="1" lang="en-US" sz="1620" dirty="0">
              <a:solidFill>
                <a:prstClr val="black"/>
              </a:solidFill>
              <a:latin typeface="Tahoma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83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4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7" presetClass="emph" presetSubtype="0" repeatCount="400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97531E-6 L 0.00625 0.6691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334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25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375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3" grpId="0" animBg="1"/>
      <p:bldP spid="3" grpId="1" animBg="1"/>
      <p:bldP spid="3" grpId="2" animBg="1"/>
      <p:bldP spid="7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937260" y="399482"/>
            <a:ext cx="7365492" cy="108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182563" indent="-1825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26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1pPr>
            <a:lvl2pPr marL="742950" indent="-1825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3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2pPr>
            <a:lvl3pPr marL="730250" indent="-1825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0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3pPr>
            <a:lvl4pPr marL="1004888" indent="-1825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16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4pPr>
            <a:lvl5pPr marL="1187450" indent="-136525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5pPr>
            <a:lvl6pPr marL="16446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6pPr>
            <a:lvl7pPr marL="21018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7pPr>
            <a:lvl8pPr marL="25590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8pPr>
            <a:lvl9pPr marL="30162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9pPr>
          </a:lstStyle>
          <a:p>
            <a:pPr defTabSz="404337" fontAlgn="base">
              <a:spcBef>
                <a:spcPct val="0"/>
              </a:spcBef>
              <a:spcAft>
                <a:spcPct val="0"/>
              </a:spcAft>
              <a:buClr>
                <a:srgbClr val="F0A22E"/>
              </a:buClr>
              <a:buSzPct val="85000"/>
              <a:buFont typeface="Wingdings" panose="05000000000000000000" pitchFamily="2" charset="2"/>
              <a:buChar char="n"/>
            </a:pPr>
            <a:r>
              <a:rPr kumimoji="1" lang="zh-TW" altLang="zh-TW" sz="3564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神应该是一位怎么样的神？</a:t>
            </a:r>
            <a:endParaRPr kumimoji="1" lang="en-US" altLang="zh-TW" sz="3564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indent="154299" defTabSz="404337" fontAlgn="base">
              <a:spcBef>
                <a:spcPct val="0"/>
              </a:spcBef>
              <a:spcAft>
                <a:spcPct val="0"/>
              </a:spcAft>
              <a:buClr>
                <a:srgbClr val="F0A22E"/>
              </a:buClr>
              <a:buSzPct val="85000"/>
              <a:buNone/>
            </a:pPr>
            <a:r>
              <a:rPr kumimoji="1" lang="zh-TW" altLang="en-US" sz="3564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比如说：祂应该是</a:t>
            </a:r>
            <a:r>
              <a:rPr kumimoji="1" lang="en-US" altLang="zh-TW" sz="3564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…</a:t>
            </a:r>
            <a:r>
              <a:rPr kumimoji="1" lang="zh-TW" altLang="en-US" sz="3564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。</a:t>
            </a:r>
          </a:p>
          <a:p>
            <a:pPr defTabSz="404337" fontAlgn="base">
              <a:spcBef>
                <a:spcPct val="0"/>
              </a:spcBef>
              <a:spcAft>
                <a:spcPct val="0"/>
              </a:spcAft>
              <a:buClr>
                <a:srgbClr val="F0A22E"/>
              </a:buClr>
              <a:buSzPct val="85000"/>
              <a:buNone/>
            </a:pPr>
            <a:endParaRPr kumimoji="1" lang="zh-TW" altLang="zh-TW" sz="324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691640" y="2388299"/>
            <a:ext cx="2331720" cy="2378011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noAutofit/>
          </a:bodyPr>
          <a:lstStyle/>
          <a:p>
            <a:pPr algn="ctr" defTabSz="40433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860" b="1">
                <a:solidFill>
                  <a:prstClr val="white"/>
                </a:solidFill>
                <a:effectLst>
                  <a:glow rad="101600">
                    <a:prstClr val="black">
                      <a:alpha val="60000"/>
                    </a:prstClr>
                  </a:glow>
                  <a:outerShdw blurRad="38100" dist="38100" dir="2700000" algn="tl">
                    <a:srgbClr val="000000"/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圣洁</a:t>
            </a:r>
          </a:p>
          <a:p>
            <a:pPr algn="ctr" defTabSz="40433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860" b="1">
                <a:solidFill>
                  <a:prstClr val="white"/>
                </a:solidFill>
                <a:effectLst>
                  <a:glow rad="101600">
                    <a:prstClr val="black">
                      <a:alpha val="60000"/>
                    </a:prstClr>
                  </a:glow>
                  <a:outerShdw blurRad="38100" dist="38100" dir="2700000" algn="tl">
                    <a:srgbClr val="000000"/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公义</a:t>
            </a:r>
            <a:endParaRPr kumimoji="1" lang="zh-TW" altLang="en-US" sz="4860" b="1" dirty="0">
              <a:solidFill>
                <a:prstClr val="white"/>
              </a:solidFill>
              <a:effectLst>
                <a:glow rad="101600">
                  <a:prstClr val="black">
                    <a:alpha val="60000"/>
                  </a:prstClr>
                </a:glow>
                <a:outerShdw blurRad="38100" dist="38100" dir="2700000" algn="tl">
                  <a:srgbClr val="000000"/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5326380" y="2388299"/>
            <a:ext cx="2331720" cy="2378011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noAutofit/>
          </a:bodyPr>
          <a:lstStyle/>
          <a:p>
            <a:pPr algn="ctr" defTabSz="40433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860" b="1">
                <a:solidFill>
                  <a:prstClr val="white"/>
                </a:solidFill>
                <a:effectLst>
                  <a:glow rad="101600">
                    <a:prstClr val="black">
                      <a:alpha val="60000"/>
                    </a:prstClr>
                  </a:glow>
                  <a:outerShdw blurRad="38100" dist="38100" dir="2700000" algn="tl">
                    <a:srgbClr val="000000"/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慈爱</a:t>
            </a:r>
          </a:p>
          <a:p>
            <a:pPr algn="ctr" defTabSz="40433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860" b="1">
                <a:solidFill>
                  <a:prstClr val="white"/>
                </a:solidFill>
                <a:effectLst>
                  <a:glow rad="101600">
                    <a:prstClr val="black">
                      <a:alpha val="60000"/>
                    </a:prstClr>
                  </a:glow>
                  <a:outerShdw blurRad="38100" dist="38100" dir="2700000" algn="tl">
                    <a:srgbClr val="000000"/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怜悯</a:t>
            </a:r>
            <a:endParaRPr kumimoji="1" lang="zh-TW" altLang="en-US" sz="4860" b="1" dirty="0">
              <a:solidFill>
                <a:prstClr val="white"/>
              </a:solidFill>
              <a:effectLst>
                <a:glow rad="101600">
                  <a:prstClr val="black">
                    <a:alpha val="60000"/>
                  </a:prstClr>
                </a:glow>
                <a:outerShdw blurRad="38100" dist="38100" dir="2700000" algn="tl">
                  <a:srgbClr val="000000"/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9597" y="1630493"/>
            <a:ext cx="3050355" cy="567848"/>
          </a:xfrm>
          <a:prstGeom prst="rect">
            <a:avLst/>
          </a:prstGeom>
          <a:noFill/>
        </p:spPr>
        <p:txBody>
          <a:bodyPr wrap="none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26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3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0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16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9pPr>
          </a:lstStyle>
          <a:p>
            <a:pPr defTabSz="404337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zh-TW" altLang="zh-TW" sz="324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微軟正黑體" panose="020B0604030504040204" pitchFamily="34" charset="-120"/>
              </a:rPr>
              <a:t>神是公义圣洁</a:t>
            </a:r>
            <a:r>
              <a:rPr kumimoji="1" lang="zh-TW" altLang="zh-TW" sz="324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微軟正黑體" panose="020B0604030504040204" pitchFamily="34" charset="-120"/>
              </a:rPr>
              <a:t>　</a:t>
            </a:r>
            <a:endParaRPr kumimoji="1" lang="zh-CN" altLang="en-US" sz="1944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新細明體" panose="02020500000000000000" pitchFamily="18" charset="-12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1792" y="1579058"/>
            <a:ext cx="2634375" cy="567848"/>
          </a:xfrm>
          <a:prstGeom prst="rect">
            <a:avLst/>
          </a:prstGeom>
          <a:noFill/>
        </p:spPr>
        <p:txBody>
          <a:bodyPr wrap="none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26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3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0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1600"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  <a:ea typeface="华文楷体"/>
                <a:cs typeface="华文楷体"/>
              </a:defRPr>
            </a:lvl9pPr>
          </a:lstStyle>
          <a:p>
            <a:pPr defTabSz="404337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zh-TW" altLang="zh-TW" sz="3240" b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微軟正黑體" panose="020B0604030504040204" pitchFamily="34" charset="-120"/>
              </a:rPr>
              <a:t>神是慈爱怜悯</a:t>
            </a:r>
            <a:endParaRPr kumimoji="1" lang="zh-CN" altLang="en-US" sz="1944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95201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2" descr="http://5ptsalt.files.wordpress.com/2011/12/thief-on-cross_thumb.jpg?w=551&amp;h=608">
            <a:extLst>
              <a:ext uri="{FF2B5EF4-FFF2-40B4-BE49-F238E27FC236}">
                <a16:creationId xmlns:a16="http://schemas.microsoft.com/office/drawing/2014/main" xmlns="" id="{B9346594-A03A-3982-DEA6-4E11D6C20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692" y="1108471"/>
            <a:ext cx="2589609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732E9E9-BD25-FF7A-3A14-B2171BEA97F8}"/>
              </a:ext>
            </a:extLst>
          </p:cNvPr>
          <p:cNvSpPr/>
          <p:nvPr/>
        </p:nvSpPr>
        <p:spPr>
          <a:xfrm>
            <a:off x="3771900" y="251221"/>
            <a:ext cx="1600200" cy="8572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上帝</a:t>
            </a:r>
            <a:endParaRPr kumimoji="1" lang="zh-CN" altLang="en-US" sz="45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84442370-87C0-1E2F-B1E9-311C9F086E6C}"/>
              </a:ext>
            </a:extLst>
          </p:cNvPr>
          <p:cNvCxnSpPr>
            <a:cxnSpLocks/>
            <a:endCxn id="14" idx="6"/>
          </p:cNvCxnSpPr>
          <p:nvPr/>
        </p:nvCxnSpPr>
        <p:spPr>
          <a:xfrm flipH="1">
            <a:off x="2743200" y="708421"/>
            <a:ext cx="1028700" cy="0"/>
          </a:xfrm>
          <a:prstGeom prst="line">
            <a:avLst/>
          </a:prstGeom>
          <a:ln w="82550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F1BC9E4A-AA2E-B301-3839-2F3B94E1DA05}"/>
              </a:ext>
            </a:extLst>
          </p:cNvPr>
          <p:cNvCxnSpPr>
            <a:cxnSpLocks/>
          </p:cNvCxnSpPr>
          <p:nvPr/>
        </p:nvCxnSpPr>
        <p:spPr>
          <a:xfrm flipV="1">
            <a:off x="5372100" y="708422"/>
            <a:ext cx="742950" cy="1"/>
          </a:xfrm>
          <a:prstGeom prst="line">
            <a:avLst/>
          </a:prstGeom>
          <a:ln w="82550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9B640805-116E-6D9E-5397-06BD98315F19}"/>
              </a:ext>
            </a:extLst>
          </p:cNvPr>
          <p:cNvSpPr/>
          <p:nvPr/>
        </p:nvSpPr>
        <p:spPr>
          <a:xfrm>
            <a:off x="1714500" y="251221"/>
            <a:ext cx="10287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1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公义</a:t>
            </a:r>
            <a:endParaRPr kumimoji="1" lang="en-US" altLang="zh-TW" sz="21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1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圣洁</a:t>
            </a:r>
            <a:endParaRPr kumimoji="1" lang="zh-CN" altLang="en-US" sz="21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D05F9388-581B-7C9A-ECF3-F0BCFCFC54D2}"/>
              </a:ext>
            </a:extLst>
          </p:cNvPr>
          <p:cNvSpPr/>
          <p:nvPr/>
        </p:nvSpPr>
        <p:spPr>
          <a:xfrm>
            <a:off x="6172200" y="251221"/>
            <a:ext cx="10287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1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慈爱</a:t>
            </a:r>
            <a:endParaRPr kumimoji="1" lang="en-US" altLang="zh-TW" sz="21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1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怜悯</a:t>
            </a:r>
            <a:endParaRPr kumimoji="1" lang="zh-CN" altLang="en-US" sz="21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Explosion 1 15">
            <a:extLst>
              <a:ext uri="{FF2B5EF4-FFF2-40B4-BE49-F238E27FC236}">
                <a16:creationId xmlns:a16="http://schemas.microsoft.com/office/drawing/2014/main" xmlns="" id="{7D655162-56FC-8864-A259-44CA645CA589}"/>
              </a:ext>
            </a:extLst>
          </p:cNvPr>
          <p:cNvSpPr/>
          <p:nvPr/>
        </p:nvSpPr>
        <p:spPr>
          <a:xfrm>
            <a:off x="1485900" y="1508521"/>
            <a:ext cx="1543050" cy="1428750"/>
          </a:xfrm>
          <a:prstGeom prst="irregularSeal1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罪</a:t>
            </a:r>
            <a:endParaRPr kumimoji="1" lang="zh-CN" altLang="en-US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Explosion 1 16">
            <a:extLst>
              <a:ext uri="{FF2B5EF4-FFF2-40B4-BE49-F238E27FC236}">
                <a16:creationId xmlns:a16="http://schemas.microsoft.com/office/drawing/2014/main" xmlns="" id="{564A5C8C-809F-5C1F-ADB0-2F71C35FD862}"/>
              </a:ext>
            </a:extLst>
          </p:cNvPr>
          <p:cNvSpPr/>
          <p:nvPr/>
        </p:nvSpPr>
        <p:spPr>
          <a:xfrm>
            <a:off x="5886450" y="1451371"/>
            <a:ext cx="1543050" cy="1428750"/>
          </a:xfrm>
          <a:prstGeom prst="irregularSeal1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罪</a:t>
            </a:r>
            <a:endParaRPr kumimoji="1" lang="zh-CN" altLang="en-US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1CDE03BB-FB4A-213C-57D4-129C40002D0E}"/>
              </a:ext>
            </a:extLst>
          </p:cNvPr>
          <p:cNvCxnSpPr/>
          <p:nvPr/>
        </p:nvCxnSpPr>
        <p:spPr>
          <a:xfrm>
            <a:off x="2257425" y="1165622"/>
            <a:ext cx="0" cy="492919"/>
          </a:xfrm>
          <a:prstGeom prst="line">
            <a:avLst/>
          </a:prstGeom>
          <a:ln w="82550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7821983A-2FA6-E51A-805C-E44C77DC538E}"/>
              </a:ext>
            </a:extLst>
          </p:cNvPr>
          <p:cNvCxnSpPr/>
          <p:nvPr/>
        </p:nvCxnSpPr>
        <p:spPr>
          <a:xfrm>
            <a:off x="6686550" y="1165622"/>
            <a:ext cx="0" cy="492919"/>
          </a:xfrm>
          <a:prstGeom prst="line">
            <a:avLst/>
          </a:prstGeom>
          <a:ln w="82550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79235E61-DA2A-3DE6-E1AA-0606AEA39C24}"/>
              </a:ext>
            </a:extLst>
          </p:cNvPr>
          <p:cNvCxnSpPr/>
          <p:nvPr/>
        </p:nvCxnSpPr>
        <p:spPr>
          <a:xfrm>
            <a:off x="2228850" y="2765822"/>
            <a:ext cx="0" cy="492919"/>
          </a:xfrm>
          <a:prstGeom prst="line">
            <a:avLst/>
          </a:prstGeom>
          <a:ln w="82550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D2757A5-2FF8-0251-2863-0847052441F2}"/>
              </a:ext>
            </a:extLst>
          </p:cNvPr>
          <p:cNvSpPr txBox="1"/>
          <p:nvPr/>
        </p:nvSpPr>
        <p:spPr>
          <a:xfrm>
            <a:off x="685801" y="708422"/>
            <a:ext cx="600164" cy="3214438"/>
          </a:xfrm>
          <a:prstGeom prst="rect">
            <a:avLst/>
          </a:prstGeom>
          <a:noFill/>
        </p:spPr>
        <p:txBody>
          <a:bodyPr vert="eaVert" wrap="none">
            <a:noAutofit/>
          </a:bodyPr>
          <a:lstStyle/>
          <a:p>
            <a:pPr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3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罪的工价乃是死</a:t>
            </a:r>
            <a:r>
              <a:rPr kumimoji="1" lang="zh-TW" altLang="en-US" sz="1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罗六</a:t>
            </a:r>
            <a:r>
              <a:rPr kumimoji="1" lang="en-US" altLang="zh-TW" sz="1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23</a:t>
            </a:r>
            <a:endParaRPr kumimoji="1" lang="zh-CN" altLang="en-US" sz="2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EA4767D-887D-519A-2938-2C5D392AF17D}"/>
              </a:ext>
            </a:extLst>
          </p:cNvPr>
          <p:cNvSpPr txBox="1"/>
          <p:nvPr/>
        </p:nvSpPr>
        <p:spPr>
          <a:xfrm>
            <a:off x="1797845" y="3280172"/>
            <a:ext cx="831056" cy="1084660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死</a:t>
            </a:r>
            <a:endParaRPr kumimoji="1" lang="en-US" altLang="zh-TW" sz="5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  <a:p>
            <a:pPr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12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分开</a:t>
            </a:r>
            <a:r>
              <a:rPr kumimoji="1" lang="en-US" altLang="zh-TW" sz="12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,</a:t>
            </a:r>
            <a:r>
              <a:rPr kumimoji="1" lang="zh-TW" altLang="en-US" sz="12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隔离</a:t>
            </a:r>
            <a:endParaRPr kumimoji="1" lang="zh-CN" altLang="en-US" sz="105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7C80F485-B8D8-BE43-B631-C6207BC7A8B6}"/>
              </a:ext>
            </a:extLst>
          </p:cNvPr>
          <p:cNvCxnSpPr/>
          <p:nvPr/>
        </p:nvCxnSpPr>
        <p:spPr>
          <a:xfrm>
            <a:off x="6686550" y="2730103"/>
            <a:ext cx="0" cy="492919"/>
          </a:xfrm>
          <a:prstGeom prst="line">
            <a:avLst/>
          </a:prstGeom>
          <a:ln w="82550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B52019D-7ED8-E92C-9613-DFA525DCFA23}"/>
              </a:ext>
            </a:extLst>
          </p:cNvPr>
          <p:cNvSpPr txBox="1"/>
          <p:nvPr/>
        </p:nvSpPr>
        <p:spPr>
          <a:xfrm>
            <a:off x="6312695" y="3223021"/>
            <a:ext cx="831056" cy="900113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活</a:t>
            </a:r>
            <a:endParaRPr kumimoji="1" lang="zh-CN" alt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953162E-B893-E0F1-E4AF-EFE9871C696A}"/>
              </a:ext>
            </a:extLst>
          </p:cNvPr>
          <p:cNvSpPr txBox="1"/>
          <p:nvPr/>
        </p:nvSpPr>
        <p:spPr>
          <a:xfrm>
            <a:off x="8053686" y="308372"/>
            <a:ext cx="461665" cy="4301177"/>
          </a:xfrm>
          <a:prstGeom prst="rect">
            <a:avLst/>
          </a:prstGeom>
          <a:noFill/>
        </p:spPr>
        <p:txBody>
          <a:bodyPr vert="eaVert" wrap="none">
            <a:noAutofit/>
          </a:bodyPr>
          <a:lstStyle/>
          <a:p>
            <a:pPr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1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耶和华不轻易发怒，并有丰盛的慈爱</a:t>
            </a:r>
            <a:endParaRPr kumimoji="1" lang="en-US" altLang="zh-TW" sz="21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1D92E80-CF98-5A09-15A4-9F81BDCDDA2F}"/>
              </a:ext>
            </a:extLst>
          </p:cNvPr>
          <p:cNvSpPr txBox="1"/>
          <p:nvPr/>
        </p:nvSpPr>
        <p:spPr>
          <a:xfrm>
            <a:off x="7596486" y="523874"/>
            <a:ext cx="461665" cy="2839335"/>
          </a:xfrm>
          <a:prstGeom prst="rect">
            <a:avLst/>
          </a:prstGeom>
          <a:noFill/>
        </p:spPr>
        <p:txBody>
          <a:bodyPr vert="eaVert" wrap="none">
            <a:noAutofit/>
          </a:bodyPr>
          <a:lstStyle/>
          <a:p>
            <a:pPr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1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，赦免罪孽和过犯</a:t>
            </a:r>
            <a:r>
              <a:rPr kumimoji="1" lang="zh-TW" altLang="en-US" sz="1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民</a:t>
            </a:r>
            <a:r>
              <a:rPr kumimoji="1" lang="zh-TW" altLang="en-US" sz="1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十四</a:t>
            </a:r>
            <a:r>
              <a:rPr kumimoji="1" lang="en-US" altLang="zh-TW" sz="1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18</a:t>
            </a:r>
            <a:endParaRPr kumimoji="1" lang="zh-CN" altLang="en-US" sz="21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30" name="Multiply 29">
            <a:extLst>
              <a:ext uri="{FF2B5EF4-FFF2-40B4-BE49-F238E27FC236}">
                <a16:creationId xmlns:a16="http://schemas.microsoft.com/office/drawing/2014/main" xmlns="" id="{C474BF9E-20F6-ADC9-7D6E-0A70D044A233}"/>
              </a:ext>
            </a:extLst>
          </p:cNvPr>
          <p:cNvSpPr/>
          <p:nvPr/>
        </p:nvSpPr>
        <p:spPr>
          <a:xfrm>
            <a:off x="5943600" y="1337071"/>
            <a:ext cx="1428750" cy="1543050"/>
          </a:xfrm>
          <a:prstGeom prst="mathMultiply">
            <a:avLst>
              <a:gd name="adj1" fmla="val 606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04337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1620">
              <a:solidFill>
                <a:prstClr val="white"/>
              </a:solidFill>
            </a:endParaRPr>
          </a:p>
        </p:txBody>
      </p:sp>
      <p:sp>
        <p:nvSpPr>
          <p:cNvPr id="31" name="Left-Right Arrow 30">
            <a:extLst>
              <a:ext uri="{FF2B5EF4-FFF2-40B4-BE49-F238E27FC236}">
                <a16:creationId xmlns:a16="http://schemas.microsoft.com/office/drawing/2014/main" xmlns="" id="{5F18B869-65E7-932E-1AF7-CD9970B2CE94}"/>
              </a:ext>
            </a:extLst>
          </p:cNvPr>
          <p:cNvSpPr/>
          <p:nvPr/>
        </p:nvSpPr>
        <p:spPr>
          <a:xfrm>
            <a:off x="2628901" y="3540920"/>
            <a:ext cx="3767434" cy="310753"/>
          </a:xfrm>
          <a:prstGeom prst="leftRightArrow">
            <a:avLst>
              <a:gd name="adj1" fmla="val 3660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04337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1620">
              <a:solidFill>
                <a:prstClr val="white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BD74D4A-9806-CA5F-43CF-6F14C7C74243}"/>
              </a:ext>
            </a:extLst>
          </p:cNvPr>
          <p:cNvSpPr txBox="1"/>
          <p:nvPr/>
        </p:nvSpPr>
        <p:spPr>
          <a:xfrm>
            <a:off x="3943351" y="3034904"/>
            <a:ext cx="1293019" cy="531019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3000" b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对立的</a:t>
            </a:r>
            <a:endParaRPr kumimoji="1" lang="zh-CN" altLang="en-US" sz="3000" b="1" dirty="0">
              <a:ln>
                <a:solidFill>
                  <a:prstClr val="black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0F87ACC-3C20-DB35-9FF8-F95D0D6A6AE7}"/>
              </a:ext>
            </a:extLst>
          </p:cNvPr>
          <p:cNvSpPr txBox="1"/>
          <p:nvPr/>
        </p:nvSpPr>
        <p:spPr>
          <a:xfrm>
            <a:off x="3257550" y="2315766"/>
            <a:ext cx="2438400" cy="2827735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17924" b="1" dirty="0">
                <a:solidFill>
                  <a:prstClr val="white"/>
                </a:solidFill>
                <a:effectLst>
                  <a:glow rad="101600">
                    <a:prstClr val="black">
                      <a:alpha val="6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？</a:t>
            </a:r>
            <a:endParaRPr kumimoji="1" lang="zh-CN" altLang="en-US" sz="17924" b="1" dirty="0">
              <a:solidFill>
                <a:prstClr val="white"/>
              </a:solidFill>
              <a:effectLst>
                <a:glow rad="101600">
                  <a:prstClr val="black">
                    <a:alpha val="60000"/>
                  </a:prst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34" name="Round Single Corner Rectangle 33">
            <a:extLst>
              <a:ext uri="{FF2B5EF4-FFF2-40B4-BE49-F238E27FC236}">
                <a16:creationId xmlns:a16="http://schemas.microsoft.com/office/drawing/2014/main" xmlns="" id="{58BED438-C9BC-CB46-A90E-4909717D73C7}"/>
              </a:ext>
            </a:extLst>
          </p:cNvPr>
          <p:cNvSpPr/>
          <p:nvPr/>
        </p:nvSpPr>
        <p:spPr>
          <a:xfrm>
            <a:off x="4000500" y="1658540"/>
            <a:ext cx="1200150" cy="657225"/>
          </a:xfrm>
          <a:prstGeom prst="round1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15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一对兄弟的</a:t>
            </a:r>
            <a:endParaRPr kumimoji="1" lang="en-US" altLang="zh-TW" sz="15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1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的故事</a:t>
            </a:r>
            <a:endParaRPr kumimoji="1" lang="zh-CN" altLang="en-US" sz="15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EA4E05E8-1304-819D-5D13-0E328FB24878}"/>
              </a:ext>
            </a:extLst>
          </p:cNvPr>
          <p:cNvSpPr txBox="1"/>
          <p:nvPr/>
        </p:nvSpPr>
        <p:spPr>
          <a:xfrm>
            <a:off x="3039667" y="4080272"/>
            <a:ext cx="4902308" cy="392907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神爱世人，甚致将祂的独生子赐给他们</a:t>
            </a:r>
            <a:r>
              <a:rPr kumimoji="1" lang="en-US" altLang="zh-TW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6FB469FB-3198-4BF7-E6C1-4DC4E46EB406}"/>
              </a:ext>
            </a:extLst>
          </p:cNvPr>
          <p:cNvSpPr txBox="1"/>
          <p:nvPr/>
        </p:nvSpPr>
        <p:spPr>
          <a:xfrm>
            <a:off x="2451498" y="4521995"/>
            <a:ext cx="4177903" cy="392907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defTabSz="40433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1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叫一切信祂的不致灭亡，反得永生</a:t>
            </a:r>
            <a:endParaRPr kumimoji="1" lang="en-US" altLang="zh-TW" sz="2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679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4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4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6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3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8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1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1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1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1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1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17" grpId="0" animBg="1"/>
      <p:bldP spid="22" grpId="0"/>
      <p:bldP spid="25" grpId="0"/>
      <p:bldP spid="27" grpId="0"/>
      <p:bldP spid="28" grpId="0"/>
      <p:bldP spid="29" grpId="0"/>
      <p:bldP spid="31" grpId="0" animBg="1"/>
      <p:bldP spid="31" grpId="1" animBg="1"/>
      <p:bldP spid="32" grpId="0" build="allAtOnce"/>
      <p:bldP spid="33" grpId="0" build="allAtOnce"/>
      <p:bldP spid="34" grpId="0" animBg="1"/>
      <p:bldP spid="34" grpId="1" animBg="1"/>
      <p:bldP spid="36" grpId="0"/>
      <p:bldP spid="37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xmlns="" id="{F8E42FE8-2CF7-F3C0-C307-B79B7B38538F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3405470" y="4569173"/>
            <a:ext cx="2195230" cy="527448"/>
          </a:xfrm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zh-TW" altLang="en-US" dirty="0"/>
              <a:t>神的救恩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A750815-C5BE-5626-8348-BE9596037A71}"/>
              </a:ext>
            </a:extLst>
          </p:cNvPr>
          <p:cNvSpPr txBox="1"/>
          <p:nvPr/>
        </p:nvSpPr>
        <p:spPr>
          <a:xfrm>
            <a:off x="1943100" y="400050"/>
            <a:ext cx="5372100" cy="438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2225">
            <a:solidFill>
              <a:srgbClr val="FF6600"/>
            </a:solidFill>
          </a:ln>
        </p:spPr>
        <p:txBody>
          <a:bodyPr>
            <a:noAutofit/>
          </a:bodyPr>
          <a:lstStyle/>
          <a:p>
            <a:pPr defTabSz="40433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400" b="1" i="1">
                <a:solidFill>
                  <a:srgbClr val="009900"/>
                </a:solidFill>
                <a:latin typeface="Tahoma" pitchFamily="34" charset="0"/>
                <a:ea typeface="宋体" pitchFamily="2" charset="-122"/>
              </a:rPr>
              <a:t>那人要如何从罪中被永远拯救出来呢？</a:t>
            </a:r>
            <a:endParaRPr kumimoji="1" lang="en-US" sz="2400" b="1" i="1" dirty="0">
              <a:solidFill>
                <a:srgbClr val="009900"/>
              </a:solidFill>
              <a:latin typeface="Tahoma" pitchFamily="34" charset="0"/>
              <a:ea typeface="宋体" pitchFamily="2" charset="-122"/>
            </a:endParaRPr>
          </a:p>
        </p:txBody>
      </p:sp>
      <p:pic>
        <p:nvPicPr>
          <p:cNvPr id="35844" name="Picture 2" descr="http://www.theholidayspot.com/christmas/santa/images/birth.jpg">
            <a:extLst>
              <a:ext uri="{FF2B5EF4-FFF2-40B4-BE49-F238E27FC236}">
                <a16:creationId xmlns:a16="http://schemas.microsoft.com/office/drawing/2014/main" xmlns="" id="{572774BE-42EA-DE8F-16D4-723AAAFAE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28700"/>
            <a:ext cx="2644378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12" descr="http://5ptsalt.files.wordpress.com/2011/12/thief-on-cross_thumb.jpg?w=551&amp;h=608">
            <a:extLst>
              <a:ext uri="{FF2B5EF4-FFF2-40B4-BE49-F238E27FC236}">
                <a16:creationId xmlns:a16="http://schemas.microsoft.com/office/drawing/2014/main" xmlns="" id="{59E19EE8-7865-2E44-874E-74704FD5E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632" y="1028701"/>
            <a:ext cx="2759869" cy="304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TextBox 4">
            <a:extLst>
              <a:ext uri="{FF2B5EF4-FFF2-40B4-BE49-F238E27FC236}">
                <a16:creationId xmlns:a16="http://schemas.microsoft.com/office/drawing/2014/main" xmlns="" id="{3BABE992-02A1-23A5-A8C1-94C4298B8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114800"/>
            <a:ext cx="2457450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defTabSz="404337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prstClr val="black"/>
                </a:solidFill>
              </a:rPr>
              <a:t>耶稣基督生在马槽里</a:t>
            </a:r>
            <a:endParaRPr lang="en-US" altLang="en-US" b="1" dirty="0">
              <a:solidFill>
                <a:prstClr val="black"/>
              </a:solidFill>
            </a:endParaRPr>
          </a:p>
        </p:txBody>
      </p:sp>
      <p:sp>
        <p:nvSpPr>
          <p:cNvPr id="35847" name="TextBox 5">
            <a:extLst>
              <a:ext uri="{FF2B5EF4-FFF2-40B4-BE49-F238E27FC236}">
                <a16:creationId xmlns:a16="http://schemas.microsoft.com/office/drawing/2014/main" xmlns="" id="{ABAEE81D-0706-4950-A08A-1D0F7252E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2099" y="4114800"/>
            <a:ext cx="2234046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defTabSz="404337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prstClr val="black"/>
                </a:solidFill>
              </a:rPr>
              <a:t>耶稣基督被钉十字架</a:t>
            </a:r>
            <a:endParaRPr lang="en-US" alt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79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autoUpdateAnimBg="0"/>
      <p:bldP spid="35846" grpId="0"/>
      <p:bldP spid="35847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1028700" algn="l"/>
              </a:tabLst>
            </a:pPr>
            <a:r>
              <a:rPr lang="zh-TW" altLang="en-US" b="1" i="1" dirty="0">
                <a:solidFill>
                  <a:srgbClr val="0070C0"/>
                </a:solidFill>
              </a:rPr>
              <a:t>圣经 路加福音十九章</a:t>
            </a:r>
            <a:r>
              <a:rPr lang="en-US" altLang="zh-TW" b="1" i="1" dirty="0">
                <a:solidFill>
                  <a:srgbClr val="0070C0"/>
                </a:solidFill>
              </a:rPr>
              <a:t>6~10</a:t>
            </a:r>
            <a:r>
              <a:rPr lang="zh-TW" altLang="en-US" b="1" i="1" dirty="0">
                <a:solidFill>
                  <a:srgbClr val="0070C0"/>
                </a:solidFill>
              </a:rPr>
              <a:t>节</a:t>
            </a:r>
            <a:endParaRPr lang="zh-CN" altLang="en-US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71550"/>
            <a:ext cx="8915400" cy="4038600"/>
          </a:xfrm>
        </p:spPr>
        <p:txBody>
          <a:bodyPr>
            <a:noAutofit/>
          </a:bodyPr>
          <a:lstStyle/>
          <a:p>
            <a:pPr marL="228600" indent="-228600">
              <a:spcBef>
                <a:spcPts val="0"/>
              </a:spcBef>
              <a:buFont typeface="+mj-lt"/>
              <a:buAutoNum type="arabicPeriod" startAt="6"/>
            </a:pPr>
            <a:r>
              <a:rPr lang="zh-TW" altLang="en-US" b="1" dirty="0">
                <a:solidFill>
                  <a:schemeClr val="tx1"/>
                </a:solidFill>
              </a:rPr>
              <a:t>他就急忙下来，欢欢喜喜的接待耶稣。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 startAt="6"/>
            </a:pPr>
            <a:r>
              <a:rPr lang="zh-TW" altLang="en-US" b="1" dirty="0">
                <a:solidFill>
                  <a:schemeClr val="tx1"/>
                </a:solidFill>
              </a:rPr>
              <a:t>众人看见，都私下议论说：他竟到罪人家里去住宿。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 startAt="6"/>
            </a:pPr>
            <a:r>
              <a:rPr lang="zh-TW" altLang="en-US" b="1" dirty="0">
                <a:solidFill>
                  <a:schemeClr val="tx1"/>
                </a:solidFill>
              </a:rPr>
              <a:t>撒该站着对主说：主啊，我把所有的一半给穷人；我若讹诈了谁，就还他四倍。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 startAt="6"/>
            </a:pPr>
            <a:r>
              <a:rPr lang="zh-TW" altLang="en-US" b="1" dirty="0">
                <a:solidFill>
                  <a:schemeClr val="tx1"/>
                </a:solidFill>
              </a:rPr>
              <a:t>耶稣说：今天救恩到了这家，因为他也是亚伯拉罕的子孙。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 startAt="6"/>
            </a:pPr>
            <a:r>
              <a:rPr lang="zh-TW" altLang="en-US" b="1" dirty="0">
                <a:solidFill>
                  <a:schemeClr val="tx1"/>
                </a:solidFill>
              </a:rPr>
              <a:t>人子来，为要寻找，拯救失丧的人。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B5F89B15-7821-C0DF-8091-7875A6D42440}"/>
              </a:ext>
            </a:extLst>
          </p:cNvPr>
          <p:cNvSpPr/>
          <p:nvPr/>
        </p:nvSpPr>
        <p:spPr>
          <a:xfrm>
            <a:off x="304800" y="2495550"/>
            <a:ext cx="8701603" cy="990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420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>
          <a:xfrm>
            <a:off x="6019800" y="1805096"/>
            <a:ext cx="914400" cy="58942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Oval 22"/>
          <p:cNvSpPr/>
          <p:nvPr/>
        </p:nvSpPr>
        <p:spPr>
          <a:xfrm>
            <a:off x="3169701" y="2787718"/>
            <a:ext cx="1396512" cy="58942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Oval 21"/>
          <p:cNvSpPr/>
          <p:nvPr/>
        </p:nvSpPr>
        <p:spPr>
          <a:xfrm>
            <a:off x="609600" y="2287121"/>
            <a:ext cx="624403" cy="589429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 5"/>
          <p:cNvSpPr/>
          <p:nvPr/>
        </p:nvSpPr>
        <p:spPr>
          <a:xfrm>
            <a:off x="304800" y="895350"/>
            <a:ext cx="8701603" cy="2895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90500"/>
            <a:ext cx="8686800" cy="628650"/>
          </a:xfrm>
        </p:spPr>
        <p:txBody>
          <a:bodyPr>
            <a:normAutofit fontScale="90000"/>
          </a:bodyPr>
          <a:lstStyle/>
          <a:p>
            <a:pPr>
              <a:tabLst>
                <a:tab pos="1028700" algn="l"/>
              </a:tabLst>
            </a:pPr>
            <a:r>
              <a:rPr lang="zh-TW" altLang="en-US" b="1" i="1" dirty="0">
                <a:solidFill>
                  <a:srgbClr val="0070C0"/>
                </a:solidFill>
              </a:rPr>
              <a:t>圣经 路加福音十九章</a:t>
            </a:r>
            <a:r>
              <a:rPr lang="en-US" altLang="zh-TW" b="1" i="1" dirty="0">
                <a:solidFill>
                  <a:srgbClr val="0070C0"/>
                </a:solidFill>
              </a:rPr>
              <a:t>1~5</a:t>
            </a:r>
            <a:r>
              <a:rPr lang="zh-TW" altLang="en-US" b="1" i="1" dirty="0">
                <a:solidFill>
                  <a:srgbClr val="0070C0"/>
                </a:solidFill>
              </a:rPr>
              <a:t>节</a:t>
            </a:r>
            <a:endParaRPr lang="zh-CN" altLang="en-US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19150"/>
            <a:ext cx="8991600" cy="4038600"/>
          </a:xfrm>
        </p:spPr>
        <p:txBody>
          <a:bodyPr>
            <a:noAutofit/>
          </a:bodyPr>
          <a:lstStyle/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耶稣进了耶利哥，正经过的时候，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有一个人名叫撒该，作税吏长，是个财主。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他要看看耶稣是怎样的人；只因人多，他的身量又矮，所以不得看见，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就跑到前头，爬上桑树，要看耶稣，因为耶稣必从那里经过。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耶稣到了那里，抬头一看，对他说：撒该，快下来！今天我必住在你家里。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2667000" y="1301175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撒该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84459" y="5715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认识撒该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3400" y="1301175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税吏长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01000" y="1809750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身量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2291775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又矮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906512">
            <a:off x="4893080" y="3851758"/>
            <a:ext cx="3467616" cy="584775"/>
          </a:xfrm>
          <a:prstGeom prst="rect">
            <a:avLst/>
          </a:prstGeom>
          <a:solidFill>
            <a:schemeClr val="accent2"/>
          </a:solidFill>
          <a:ln w="762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圣经对撒该的描述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 rot="1273962">
            <a:off x="240213" y="359623"/>
            <a:ext cx="2697699" cy="990600"/>
          </a:xfrm>
          <a:prstGeom prst="rightArrow">
            <a:avLst>
              <a:gd name="adj1" fmla="val 100000"/>
              <a:gd name="adj2" fmla="val 50000"/>
            </a:avLst>
          </a:prstGeom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glow rad="635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纯净</a:t>
            </a:r>
            <a:endParaRPr lang="zh-CN" altLang="en-US" sz="4000" b="1" dirty="0">
              <a:effectLst>
                <a:glow rad="63500">
                  <a:schemeClr val="tx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 rot="1346239">
            <a:off x="411932" y="322698"/>
            <a:ext cx="1980029" cy="954107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lvl="0" algn="ctr"/>
            <a:r>
              <a:rPr lang="zh-TW" altLang="en-US" sz="2800" b="1" dirty="0">
                <a:solidFill>
                  <a:prstClr val="white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家人与传统</a:t>
            </a:r>
            <a:endParaRPr lang="en-US" altLang="zh-TW" sz="2800" b="1" dirty="0">
              <a:solidFill>
                <a:prstClr val="white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zh-TW" altLang="en-US" sz="2800" b="1" dirty="0">
                <a:solidFill>
                  <a:prstClr val="white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的期许</a:t>
            </a:r>
            <a:endParaRPr lang="zh-CN" altLang="en-US" sz="2800" b="1" dirty="0">
              <a:solidFill>
                <a:prstClr val="white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ight Arrow 14"/>
          <p:cNvSpPr/>
          <p:nvPr/>
        </p:nvSpPr>
        <p:spPr>
          <a:xfrm rot="1890117">
            <a:off x="2172655" y="518938"/>
            <a:ext cx="2430703" cy="543399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glow rad="635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犹太人厌恶</a:t>
            </a:r>
            <a:endParaRPr lang="zh-CN" altLang="en-US" sz="2800" b="1" dirty="0">
              <a:effectLst>
                <a:glow rad="63500">
                  <a:schemeClr val="tx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48400" y="742950"/>
            <a:ext cx="2236510" cy="584775"/>
          </a:xfrm>
          <a:prstGeom prst="rect">
            <a:avLst/>
          </a:prstGeom>
          <a:solidFill>
            <a:srgbClr val="006666"/>
          </a:solidFill>
          <a:ln w="762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大家都喜欢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00800" y="2343150"/>
            <a:ext cx="2236510" cy="584775"/>
          </a:xfrm>
          <a:prstGeom prst="rect">
            <a:avLst/>
          </a:prstGeom>
          <a:solidFill>
            <a:srgbClr val="660066"/>
          </a:solidFill>
          <a:ln w="762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自己不喜欢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1809750"/>
            <a:ext cx="472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u="sng" dirty="0">
                <a:solidFill>
                  <a:srgbClr val="00B0F0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他要看看耶稣是怎样的人</a:t>
            </a:r>
            <a:endParaRPr lang="zh-CN" altLang="en-US" u="sng" dirty="0">
              <a:solidFill>
                <a:srgbClr val="00B0F0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66997" y="1301175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财主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34003" y="57150"/>
            <a:ext cx="80502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√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 rot="1222854">
            <a:off x="3157371" y="-76548"/>
            <a:ext cx="80502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√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 rot="1271718">
            <a:off x="6816881" y="342798"/>
            <a:ext cx="80502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√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 rot="1222854">
            <a:off x="7045481" y="1792298"/>
            <a:ext cx="80502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√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46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5DFFC8E2-569E-FE4D-2B08-9C84612CDCE5}"/>
              </a:ext>
            </a:extLst>
          </p:cNvPr>
          <p:cNvSpPr txBox="1">
            <a:spLocks/>
          </p:cNvSpPr>
          <p:nvPr/>
        </p:nvSpPr>
        <p:spPr>
          <a:xfrm>
            <a:off x="130017" y="122873"/>
            <a:ext cx="8762523" cy="52563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defTabSz="6858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tabLst>
                <a:tab pos="1233488" algn="l"/>
              </a:tabLst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1363" indent="-284163" defTabSz="6858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tabLst>
                <a:tab pos="1233488" algn="l"/>
              </a:tabLst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1413" indent="-227013" defTabSz="6858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tabLst>
                <a:tab pos="1233488" algn="l"/>
              </a:tabLst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598613" indent="-227013" defTabSz="6858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tabLst>
                <a:tab pos="1233488" algn="l"/>
              </a:tabLst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5813" indent="-227013" defTabSz="6858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tabLst>
                <a:tab pos="1233488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3013" indent="-227013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tabLst>
                <a:tab pos="1233488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0213" indent="-227013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tabLst>
                <a:tab pos="1233488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7413" indent="-227013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tabLst>
                <a:tab pos="1233488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4613" indent="-227013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tabLst>
                <a:tab pos="1233488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D34817"/>
              </a:buClr>
              <a:buFont typeface="Wingdings" pitchFamily="2" charset="2"/>
              <a:buChar char="n"/>
              <a:defRPr/>
            </a:pPr>
            <a:r>
              <a:rPr lang="zh-TW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JhengHei" pitchFamily="34" charset="-120"/>
                <a:ea typeface="Microsoft JhengHei" pitchFamily="34" charset="-120"/>
              </a:rPr>
              <a:t>如同撒该一样，他</a:t>
            </a:r>
            <a:r>
              <a:rPr lang="zh-TW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latin typeface="Microsoft JhengHei" pitchFamily="34" charset="-120"/>
                <a:ea typeface="Microsoft JhengHei" pitchFamily="34" charset="-120"/>
              </a:rPr>
              <a:t>内心的困惑</a:t>
            </a:r>
            <a:r>
              <a:rPr lang="zh-TW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JhengHei" pitchFamily="34" charset="-120"/>
                <a:ea typeface="Microsoft JhengHei" pitchFamily="34" charset="-120"/>
              </a:rPr>
              <a:t>无法消</a:t>
            </a:r>
            <a:endParaRPr lang="en-US" altLang="zh-TW" sz="40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icrosoft JhengHei" pitchFamily="34" charset="-120"/>
              <a:ea typeface="Microsoft JhengHei" pitchFamily="34" charset="-120"/>
            </a:endParaRPr>
          </a:p>
          <a:p>
            <a:pPr marL="0" indent="265113" eaLnBrk="1" hangingPunct="1">
              <a:spcBef>
                <a:spcPct val="0"/>
              </a:spcBef>
              <a:buClr>
                <a:srgbClr val="D34817"/>
              </a:buClr>
              <a:buNone/>
              <a:defRPr/>
            </a:pPr>
            <a:r>
              <a:rPr lang="zh-TW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JhengHei" pitchFamily="34" charset="-120"/>
                <a:ea typeface="Microsoft JhengHei" pitchFamily="34" charset="-120"/>
              </a:rPr>
              <a:t>　　但他有一个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JhengHei" pitchFamily="34" charset="-120"/>
                <a:ea typeface="Microsoft JhengHei" pitchFamily="34" charset="-120"/>
              </a:rPr>
              <a:t>面对自己</a:t>
            </a:r>
            <a:r>
              <a:rPr lang="zh-TW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JhengHei" pitchFamily="34" charset="-120"/>
                <a:ea typeface="Microsoft JhengHei" pitchFamily="34" charset="-120"/>
              </a:rPr>
              <a:t>的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latin typeface="Microsoft JhengHei" pitchFamily="34" charset="-120"/>
                <a:ea typeface="Microsoft JhengHei" pitchFamily="34" charset="-120"/>
              </a:rPr>
              <a:t>勇气和决</a:t>
            </a:r>
            <a:endParaRPr lang="en-US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highlight>
                <a:srgbClr val="FFFF00"/>
              </a:highlight>
              <a:latin typeface="Microsoft JhengHei" pitchFamily="34" charset="-120"/>
              <a:ea typeface="Microsoft JhengHei" pitchFamily="34" charset="-120"/>
            </a:endParaRPr>
          </a:p>
          <a:p>
            <a:pPr marL="0" indent="265113" eaLnBrk="1" hangingPunct="1">
              <a:spcBef>
                <a:spcPct val="0"/>
              </a:spcBef>
              <a:buClr>
                <a:srgbClr val="D34817"/>
              </a:buClr>
              <a:buNone/>
              <a:defRPr/>
            </a:pPr>
            <a:r>
              <a:rPr lang="zh-TW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JhengHei" pitchFamily="34" charset="-120"/>
                <a:ea typeface="Microsoft JhengHei" pitchFamily="34" charset="-120"/>
              </a:rPr>
              <a:t>　　他愿寻找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JhengHei" pitchFamily="34" charset="-120"/>
                <a:ea typeface="Microsoft JhengHei" pitchFamily="34" charset="-120"/>
              </a:rPr>
              <a:t>可能的改变</a:t>
            </a:r>
            <a:r>
              <a:rPr lang="zh-TW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JhengHei" pitchFamily="34" charset="-120"/>
                <a:ea typeface="Microsoft JhengHei" pitchFamily="34" charset="-120"/>
              </a:rPr>
              <a:t>。</a:t>
            </a:r>
            <a:r>
              <a:rPr lang="zh-TW" altLang="en-US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JhengHei" pitchFamily="34" charset="-120"/>
                <a:ea typeface="Microsoft JhengHei" pitchFamily="34" charset="-120"/>
              </a:rPr>
              <a:t>　</a:t>
            </a:r>
            <a:endParaRPr lang="en-US" altLang="zh-TW" sz="40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icrosoft JhengHei" pitchFamily="34" charset="-120"/>
              <a:ea typeface="Microsoft JhengHei" pitchFamily="34" charset="-120"/>
            </a:endParaRPr>
          </a:p>
          <a:p>
            <a:pPr marL="277740" indent="-277740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999837" algn="l"/>
              </a:tabLst>
              <a:defRPr/>
            </a:pPr>
            <a:r>
              <a:rPr lang="zh-TW" altLang="en-US" sz="40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圣经说</a:t>
            </a:r>
            <a:r>
              <a:rPr lang="en-US" altLang="zh-TW" sz="40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0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　　　　　   </a:t>
            </a:r>
            <a:r>
              <a:rPr lang="en-US" altLang="zh-TW" sz="40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0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　</a:t>
            </a:r>
            <a:endParaRPr lang="en-US" altLang="zh-TW" sz="4000" b="1" dirty="0">
              <a:solidFill>
                <a:srgbClr val="00006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45745" defTabSz="555478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999837" algn="l"/>
              </a:tabLst>
              <a:defRPr/>
            </a:pPr>
            <a:r>
              <a:rPr lang="zh-TW" altLang="en-US" sz="4000" b="1" dirty="0">
                <a:solidFill>
                  <a:srgbClr val="000066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你的信心</a:t>
            </a:r>
            <a:r>
              <a:rPr lang="zh-TW" altLang="en-US" sz="40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，必须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与永生</a:t>
            </a:r>
            <a:r>
              <a:rPr lang="zh-TW" altLang="en-US" sz="4000" b="1" dirty="0">
                <a:solidFill>
                  <a:srgbClr val="000066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接连</a:t>
            </a:r>
            <a:r>
              <a:rPr lang="zh-TW" altLang="en-US" sz="4000" b="1" dirty="0">
                <a:solidFill>
                  <a:srgbClr val="00006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在一起。</a:t>
            </a:r>
            <a:endParaRPr lang="en-US" altLang="zh-TW" sz="4000" b="1" dirty="0">
              <a:solidFill>
                <a:srgbClr val="00006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2B84C66-8784-F05B-2D64-EED0451E74EC}"/>
              </a:ext>
            </a:extLst>
          </p:cNvPr>
          <p:cNvSpPr txBox="1"/>
          <p:nvPr/>
        </p:nvSpPr>
        <p:spPr>
          <a:xfrm>
            <a:off x="2602365" y="4476750"/>
            <a:ext cx="4342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我们的观点是：</a:t>
            </a:r>
            <a:r>
              <a:rPr lang="zh-TW" altLang="en-US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耶稣是人生信仰的</a:t>
            </a:r>
            <a:r>
              <a:rPr lang="zh-TW" altLang="en-US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答案。</a:t>
            </a:r>
            <a:endParaRPr lang="en-US" sz="1620" dirty="0">
              <a:solidFill>
                <a:srgbClr val="FF0000"/>
              </a:solidFill>
              <a:highlight>
                <a:srgbClr val="00FFFF"/>
              </a:highlight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="" xmlns:a16="http://schemas.microsoft.com/office/drawing/2014/main" id="{1AB54F3F-DD68-20F9-93E4-AFD697DCF782}"/>
              </a:ext>
            </a:extLst>
          </p:cNvPr>
          <p:cNvSpPr txBox="1"/>
          <p:nvPr/>
        </p:nvSpPr>
        <p:spPr>
          <a:xfrm>
            <a:off x="2246244" y="1975402"/>
            <a:ext cx="49253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叫一切信祂的都得永生</a:t>
            </a:r>
            <a:endParaRPr lang="en-US" sz="1620" dirty="0"/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7BB4E35C-0D97-DD87-2916-8AE73F9EAC1A}"/>
              </a:ext>
            </a:extLst>
          </p:cNvPr>
          <p:cNvSpPr txBox="1"/>
          <p:nvPr/>
        </p:nvSpPr>
        <p:spPr>
          <a:xfrm>
            <a:off x="1219200" y="3486150"/>
            <a:ext cx="2629478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55478">
              <a:lnSpc>
                <a:spcPct val="110000"/>
              </a:lnSpc>
              <a:buClr>
                <a:srgbClr val="D34817"/>
              </a:buClr>
              <a:tabLst>
                <a:tab pos="999837" algn="l"/>
              </a:tabLst>
              <a:defRPr/>
            </a:pPr>
            <a:r>
              <a:rPr kumimoji="1"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永恒的信</a:t>
            </a:r>
            <a:r>
              <a:rPr kumimoji="1" lang="zh-TW" altLang="en-US" sz="3600" b="1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＋</a:t>
            </a:r>
            <a:endParaRPr kumimoji="1" lang="en-US" altLang="zh-TW" sz="3600" b="1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142D5F70-82F7-FB41-A03B-3178E5C2B55D}"/>
              </a:ext>
            </a:extLst>
          </p:cNvPr>
          <p:cNvSpPr txBox="1"/>
          <p:nvPr/>
        </p:nvSpPr>
        <p:spPr>
          <a:xfrm>
            <a:off x="3654807" y="3498616"/>
            <a:ext cx="1684437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55478">
              <a:lnSpc>
                <a:spcPct val="110000"/>
              </a:lnSpc>
              <a:buClr>
                <a:srgbClr val="D34817"/>
              </a:buClr>
              <a:tabLst>
                <a:tab pos="999837" algn="l"/>
              </a:tabLst>
              <a:defRPr/>
            </a:pPr>
            <a:r>
              <a:rPr kumimoji="1"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永生</a:t>
            </a:r>
            <a:r>
              <a:rPr kumimoji="1" lang="zh-TW" altLang="en-US" sz="3600" b="1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＝</a:t>
            </a:r>
            <a:endParaRPr kumimoji="1" lang="en-US" altLang="zh-TW" sz="3600" b="1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3DDD0364-A7A7-317A-BB9D-D6C7730FB1CD}"/>
              </a:ext>
            </a:extLst>
          </p:cNvPr>
          <p:cNvSpPr txBox="1"/>
          <p:nvPr/>
        </p:nvSpPr>
        <p:spPr>
          <a:xfrm>
            <a:off x="5139188" y="3520110"/>
            <a:ext cx="4081962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55478">
              <a:lnSpc>
                <a:spcPct val="110000"/>
              </a:lnSpc>
              <a:buClr>
                <a:srgbClr val="D34817"/>
              </a:buClr>
              <a:tabLst>
                <a:tab pos="999837" algn="l"/>
              </a:tabLst>
              <a:defRPr/>
            </a:pPr>
            <a:r>
              <a:rPr kumimoji="1" lang="zh-TW" altLang="en-US" sz="3600" b="1" dirty="0">
                <a:solidFill>
                  <a:schemeClr val="bg1"/>
                </a:solidFill>
                <a:highlight>
                  <a:srgbClr val="00008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新生命的开始</a:t>
            </a:r>
            <a:endParaRPr kumimoji="1" lang="en-US" altLang="zh-TW" sz="3600" b="1" dirty="0">
              <a:solidFill>
                <a:schemeClr val="bg1"/>
              </a:solidFill>
              <a:highlight>
                <a:srgbClr val="00008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37842103-AF8D-5CEB-7573-F018CB4E4A33}"/>
              </a:ext>
            </a:extLst>
          </p:cNvPr>
          <p:cNvSpPr txBox="1"/>
          <p:nvPr/>
        </p:nvSpPr>
        <p:spPr>
          <a:xfrm>
            <a:off x="407504" y="728319"/>
            <a:ext cx="11628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Microsoft JhengHei" pitchFamily="34" charset="-120"/>
                <a:ea typeface="Microsoft JhengHei" pitchFamily="34" charset="-120"/>
                <a:cs typeface="+mn-cs"/>
              </a:rPr>
              <a:t>除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endParaRPr 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7C40A15E-732F-184C-F541-01827A3E843C}"/>
              </a:ext>
            </a:extLst>
          </p:cNvPr>
          <p:cNvSpPr txBox="1"/>
          <p:nvPr/>
        </p:nvSpPr>
        <p:spPr>
          <a:xfrm>
            <a:off x="381000" y="1333765"/>
            <a:ext cx="13914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uLnTx/>
                <a:uFillTx/>
                <a:latin typeface="Microsoft JhengHei" pitchFamily="34" charset="-120"/>
                <a:ea typeface="Microsoft JhengHei" pitchFamily="34" charset="-120"/>
                <a:cs typeface="+mn-cs"/>
              </a:rPr>
              <a:t>心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4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3" grpId="0"/>
      <p:bldP spid="3" grpId="1"/>
      <p:bldP spid="5" grpId="0"/>
      <p:bldP spid="6" grpId="0"/>
      <p:bldP spid="7" grpId="0"/>
      <p:bldP spid="9" grpId="0"/>
      <p:bldP spid="11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1028700" algn="l"/>
              </a:tabLst>
            </a:pPr>
            <a:r>
              <a:rPr lang="zh-TW" altLang="en-US" b="1" i="1" dirty="0">
                <a:solidFill>
                  <a:srgbClr val="0070C0"/>
                </a:solidFill>
              </a:rPr>
              <a:t>圣经 路加福音十九章</a:t>
            </a:r>
            <a:r>
              <a:rPr lang="en-US" altLang="zh-TW" b="1" i="1" dirty="0">
                <a:solidFill>
                  <a:srgbClr val="0070C0"/>
                </a:solidFill>
              </a:rPr>
              <a:t>1~5</a:t>
            </a:r>
            <a:r>
              <a:rPr lang="zh-TW" altLang="en-US" b="1" i="1" dirty="0">
                <a:solidFill>
                  <a:srgbClr val="0070C0"/>
                </a:solidFill>
              </a:rPr>
              <a:t>节</a:t>
            </a:r>
            <a:endParaRPr lang="zh-CN" altLang="en-US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71550"/>
            <a:ext cx="8915400" cy="4038600"/>
          </a:xfrm>
        </p:spPr>
        <p:txBody>
          <a:bodyPr>
            <a:noAutofit/>
          </a:bodyPr>
          <a:lstStyle/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耶稣进了耶利哥，正经过的时候，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有一个人名叫撒该，作税吏长，是个财主。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他要看看耶稣是怎样的人；只因人多，他的身量又矮，所以不得看见，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就跑到前头，爬上桑树，要看耶稣，因为耶稣必从那里经过。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</a:rPr>
              <a:t>耶稣到了那里，抬头一看，对他说：撒该，快下来！今天我必住在你家里。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3903246"/>
            <a:ext cx="8534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0A22E"/>
              </a:buClr>
              <a:buSzPct val="70000"/>
            </a:pP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耶稣到了那里，抬头一看，对他说：撒该，快</a:t>
            </a:r>
            <a:endParaRPr lang="en-US" altLang="zh-TW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  <a:p>
            <a:pPr lvl="0">
              <a:buClr>
                <a:srgbClr val="F0A22E"/>
              </a:buClr>
              <a:buSzPct val="70000"/>
            </a:pP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下来！今天我必住在你家里。</a:t>
            </a:r>
          </a:p>
        </p:txBody>
      </p:sp>
    </p:spTree>
    <p:extLst>
      <p:ext uri="{BB962C8B-B14F-4D97-AF65-F5344CB8AC3E}">
        <p14:creationId xmlns:p14="http://schemas.microsoft.com/office/powerpoint/2010/main" val="66266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E8D29D76-1AD5-FCE4-18FF-D6DD4BD9C805}"/>
              </a:ext>
            </a:extLst>
          </p:cNvPr>
          <p:cNvSpPr txBox="1">
            <a:spLocks/>
          </p:cNvSpPr>
          <p:nvPr/>
        </p:nvSpPr>
        <p:spPr>
          <a:xfrm>
            <a:off x="152877" y="238602"/>
            <a:ext cx="8762523" cy="47305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6" indent="-342896" defTabSz="685793">
              <a:lnSpc>
                <a:spcPct val="9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234397" algn="l"/>
              </a:tabLst>
              <a:defRPr/>
            </a:pP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约</a:t>
            </a:r>
            <a:r>
              <a:rPr lang="en-US" altLang="zh-TW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14:6</a:t>
            </a: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594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耶稣说我就是</a:t>
            </a:r>
            <a:r>
              <a:rPr lang="zh-TW" altLang="en-US" sz="594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道路</a:t>
            </a:r>
            <a:r>
              <a:rPr lang="zh-TW" altLang="en-US" sz="594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lang="zh-TW" altLang="en-US" sz="594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真理</a:t>
            </a:r>
            <a:r>
              <a:rPr lang="zh-TW" altLang="en-US" sz="594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lang="zh-TW" altLang="en-US" sz="594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生命</a:t>
            </a:r>
            <a:r>
              <a:rPr lang="zh-TW" altLang="en-US" sz="594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；若不借着我，没有人能到父那里去。</a:t>
            </a:r>
            <a:r>
              <a:rPr lang="en-US" sz="324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answered, "I am the way and the truth and the life. No one comes to the Father except through me.</a:t>
            </a:r>
            <a:r>
              <a:rPr lang="en-US" altLang="zh-CN" sz="324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pPr marL="0" indent="0" defTabSz="685793">
              <a:lnSpc>
                <a:spcPct val="9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234397" algn="l"/>
              </a:tabLst>
              <a:defRPr/>
            </a:pPr>
            <a:endParaRPr lang="en-US" altLang="zh-CN" sz="396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>
            <a:extLst>
              <a:ext uri="{FF2B5EF4-FFF2-40B4-BE49-F238E27FC236}">
                <a16:creationId xmlns="" xmlns:a16="http://schemas.microsoft.com/office/drawing/2014/main" id="{33255805-D5A0-4171-BDD2-9BBC955A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2" y="4845844"/>
            <a:ext cx="276701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(4/6) [Chorus b]</a:t>
            </a:r>
          </a:p>
        </p:txBody>
      </p:sp>
      <p:sp>
        <p:nvSpPr>
          <p:cNvPr id="17412" name="TextBox 3">
            <a:extLst>
              <a:ext uri="{FF2B5EF4-FFF2-40B4-BE49-F238E27FC236}">
                <a16:creationId xmlns="" xmlns:a16="http://schemas.microsoft.com/office/drawing/2014/main" id="{08001D4A-C352-41A5-ABCD-138D2023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1045" y="11906"/>
            <a:ext cx="53081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4/15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81BBC5FB-6A5D-4CE0-8207-638EF8178465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With glory and </a:t>
            </a:r>
            <a:r>
              <a:rPr lang="en-US" sz="2100" dirty="0" err="1">
                <a:solidFill>
                  <a:prstClr val="white"/>
                </a:solidFill>
              </a:rPr>
              <a:t>pow’r</a:t>
            </a:r>
            <a:r>
              <a:rPr lang="en-US" sz="2100" dirty="0">
                <a:solidFill>
                  <a:prstClr val="white"/>
                </a:solidFill>
              </a:rPr>
              <a:t>, With mercy and grace, 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Who was and is and is to come. 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9D61DC08-A845-4F28-91A9-01D6FA834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D49E17B7-DC93-4A38-A04C-E73DCDCD0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811" y="843558"/>
            <a:ext cx="5834378" cy="269771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D0C1FCB5-D9F0-435B-80E8-039363C9D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181" y="2193708"/>
            <a:ext cx="1618628" cy="74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64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>
            <a:extLst>
              <a:ext uri="{FF2B5EF4-FFF2-40B4-BE49-F238E27FC236}">
                <a16:creationId xmlns="" xmlns:a16="http://schemas.microsoft.com/office/drawing/2014/main" id="{47398013-5062-4E49-BC1A-EE6A16D31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1" y="4786313"/>
            <a:ext cx="282416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有一位神  </a:t>
            </a:r>
            <a:r>
              <a:rPr kumimoji="1" lang="en-US" altLang="zh-TW" sz="1500" dirty="0">
                <a:solidFill>
                  <a:srgbClr val="FFC000"/>
                </a:solidFill>
                <a:latin typeface="HanWangYenHeavy" pitchFamily="18" charset="-120"/>
                <a:ea typeface="HanWangYenHeavy" pitchFamily="18" charset="-120"/>
              </a:rPr>
              <a:t>(5/6)</a:t>
            </a:r>
            <a:r>
              <a:rPr kumimoji="1" lang="en-US" altLang="zh-TW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Verse 2a</a:t>
            </a:r>
            <a:endParaRPr kumimoji="1" lang="en-US" altLang="zh-TW" sz="1500" dirty="0">
              <a:solidFill>
                <a:srgbClr val="FFC000"/>
              </a:solidFill>
              <a:latin typeface="HanWangYenHeavy" pitchFamily="18" charset="-120"/>
              <a:ea typeface="HanWangYenHeavy" pitchFamily="18" charset="-120"/>
            </a:endParaRPr>
          </a:p>
        </p:txBody>
      </p:sp>
      <p:sp>
        <p:nvSpPr>
          <p:cNvPr id="18436" name="TextBox 3">
            <a:extLst>
              <a:ext uri="{FF2B5EF4-FFF2-40B4-BE49-F238E27FC236}">
                <a16:creationId xmlns="" xmlns:a16="http://schemas.microsoft.com/office/drawing/2014/main" id="{3F4EAECB-44DC-407D-9166-A21629472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1045" y="11906"/>
            <a:ext cx="53081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TW" sz="1350" dirty="0">
                <a:solidFill>
                  <a:srgbClr val="FFC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5/15</a:t>
            </a:r>
            <a:endParaRPr lang="en-US" altLang="en-US" sz="1350" dirty="0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8ED22E63-91A5-466A-893F-F13C09ED068D}"/>
              </a:ext>
            </a:extLst>
          </p:cNvPr>
          <p:cNvSpPr/>
          <p:nvPr/>
        </p:nvSpPr>
        <p:spPr>
          <a:xfrm>
            <a:off x="20242" y="3822844"/>
            <a:ext cx="9141618" cy="7471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There is a God, In </a:t>
            </a:r>
            <a:r>
              <a:rPr lang="en-US" sz="2100" dirty="0" err="1">
                <a:solidFill>
                  <a:prstClr val="white"/>
                </a:solidFill>
              </a:rPr>
              <a:t>pow’r</a:t>
            </a:r>
            <a:r>
              <a:rPr lang="en-US" sz="2100" dirty="0">
                <a:solidFill>
                  <a:prstClr val="white"/>
                </a:solidFill>
              </a:rPr>
              <a:t> and might created all things,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100" dirty="0">
                <a:solidFill>
                  <a:prstClr val="white"/>
                </a:solidFill>
              </a:rPr>
              <a:t>In gentleness consoles the broken hearted. 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291782AD-8132-4165-892D-006D16324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348" y="4786312"/>
            <a:ext cx="14575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None/>
              <a:defRPr/>
            </a:pPr>
            <a:r>
              <a:rPr kumimoji="1" lang="zh-TW" altLang="en-US" sz="18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有一位神</a:t>
            </a:r>
            <a:endParaRPr kumimoji="1" lang="en-US" altLang="zh-TW" sz="18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271604D8-3641-42D0-A3D8-616E61852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558" y="951570"/>
            <a:ext cx="6876884" cy="260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9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1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3.xml><?xml version="1.0" encoding="utf-8"?>
<a:theme xmlns:a="http://schemas.openxmlformats.org/drawingml/2006/main" name="1_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5.xml><?xml version="1.0" encoding="utf-8"?>
<a:theme xmlns:a="http://schemas.openxmlformats.org/drawingml/2006/main" name="All About Gospel Music by Slidesgo">
  <a:themeElements>
    <a:clrScheme name="Simple Light">
      <a:dk1>
        <a:srgbClr val="1D627F"/>
      </a:dk1>
      <a:lt1>
        <a:srgbClr val="FFF5E1"/>
      </a:lt1>
      <a:dk2>
        <a:srgbClr val="3F2F22"/>
      </a:dk2>
      <a:lt2>
        <a:srgbClr val="6F5842"/>
      </a:lt2>
      <a:accent1>
        <a:srgbClr val="EDD6AE"/>
      </a:accent1>
      <a:accent2>
        <a:srgbClr val="F9B46E"/>
      </a:accent2>
      <a:accent3>
        <a:srgbClr val="E08F3D"/>
      </a:accent3>
      <a:accent4>
        <a:srgbClr val="7E5021"/>
      </a:accent4>
      <a:accent5>
        <a:srgbClr val="194B59"/>
      </a:accent5>
      <a:accent6>
        <a:srgbClr val="0C262E"/>
      </a:accent6>
      <a:hlink>
        <a:srgbClr val="3F2F2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9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603</TotalTime>
  <Words>4399</Words>
  <Application>Microsoft Office PowerPoint</Application>
  <PresentationFormat>On-screen Show (16:9)</PresentationFormat>
  <Paragraphs>590</Paragraphs>
  <Slides>79</Slides>
  <Notes>28</Notes>
  <HiddenSlides>1</HiddenSlides>
  <MMClips>3</MMClips>
  <ScaleCrop>false</ScaleCrop>
  <HeadingPairs>
    <vt:vector size="6" baseType="variant">
      <vt:variant>
        <vt:lpstr>Fonts Used</vt:lpstr>
      </vt:variant>
      <vt:variant>
        <vt:i4>48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79</vt:i4>
      </vt:variant>
    </vt:vector>
  </HeadingPairs>
  <TitlesOfParts>
    <vt:vector size="138" baseType="lpstr">
      <vt:lpstr>????</vt:lpstr>
      <vt:lpstr>Anaheim</vt:lpstr>
      <vt:lpstr>Aptos</vt:lpstr>
      <vt:lpstr>Batang</vt:lpstr>
      <vt:lpstr>Bebas Neue</vt:lpstr>
      <vt:lpstr>等线</vt:lpstr>
      <vt:lpstr>等线</vt:lpstr>
      <vt:lpstr>等线 Light</vt:lpstr>
      <vt:lpstr>DFKai-SB</vt:lpstr>
      <vt:lpstr>Gloock</vt:lpstr>
      <vt:lpstr>HanWangHeiHeavy</vt:lpstr>
      <vt:lpstr>HanWangYenHeavy</vt:lpstr>
      <vt:lpstr>隶书</vt:lpstr>
      <vt:lpstr>Mangal</vt:lpstr>
      <vt:lpstr>Microsoft JhengHei</vt:lpstr>
      <vt:lpstr>Microsoft JhengHei</vt:lpstr>
      <vt:lpstr>Microsoft JhengHei Light</vt:lpstr>
      <vt:lpstr>Microsoft JhengHei UI</vt:lpstr>
      <vt:lpstr>Microsoft YaHei</vt:lpstr>
      <vt:lpstr>Microsoft YaHei Light</vt:lpstr>
      <vt:lpstr>Noto Sans TC</vt:lpstr>
      <vt:lpstr>Nunito Light</vt:lpstr>
      <vt:lpstr>新細明體</vt:lpstr>
      <vt:lpstr>新細明體</vt:lpstr>
      <vt:lpstr>PT Sans</vt:lpstr>
      <vt:lpstr>Readex Pro</vt:lpstr>
      <vt:lpstr>Sabon Next LT</vt:lpstr>
      <vt:lpstr>SimHei</vt:lpstr>
      <vt:lpstr>宋体</vt:lpstr>
      <vt:lpstr>华文楷体</vt:lpstr>
      <vt:lpstr>書法家行書體</vt:lpstr>
      <vt:lpstr>書法家行楷體</vt:lpstr>
      <vt:lpstr>Arial</vt:lpstr>
      <vt:lpstr>Arial Black</vt:lpstr>
      <vt:lpstr>Arial Narrow</vt:lpstr>
      <vt:lpstr>Calibri</vt:lpstr>
      <vt:lpstr>Calibri Light</vt:lpstr>
      <vt:lpstr>Calisto MT</vt:lpstr>
      <vt:lpstr>Franklin Gothic Book</vt:lpstr>
      <vt:lpstr>Franklin Gothic Medium</vt:lpstr>
      <vt:lpstr>Microsoft Tai Le</vt:lpstr>
      <vt:lpstr>SimpMusic Base</vt:lpstr>
      <vt:lpstr>Tahoma</vt:lpstr>
      <vt:lpstr>Times New Roman</vt:lpstr>
      <vt:lpstr>Trebuchet MS</vt:lpstr>
      <vt:lpstr>Verdana</vt:lpstr>
      <vt:lpstr>Wingdings</vt:lpstr>
      <vt:lpstr>Wingdings 2</vt:lpstr>
      <vt:lpstr>Trek</vt:lpstr>
      <vt:lpstr>Custom</vt:lpstr>
      <vt:lpstr>1_Trek</vt:lpstr>
      <vt:lpstr>2_Office Theme</vt:lpstr>
      <vt:lpstr>All About Gospel Music by Slidesgo</vt:lpstr>
      <vt:lpstr>1_預設簡報設計</vt:lpstr>
      <vt:lpstr>1_Office Theme</vt:lpstr>
      <vt:lpstr>4_Office Theme</vt:lpstr>
      <vt:lpstr>3_Office Theme</vt:lpstr>
      <vt:lpstr>Slate</vt:lpstr>
      <vt:lpstr>5_Office Theme</vt:lpstr>
      <vt:lpstr>PowerPoint Presentation</vt:lpstr>
      <vt:lpstr>短宣队员介绍:  </vt:lpstr>
      <vt:lpstr>8/29 福音聚会  诗歌敬拜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恩典的记号 Marks of Grace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4/4 Bb调 主如明亮晨星 (1-6)</vt:lpstr>
      <vt:lpstr>4/4   主如明亮晨星 Verse  (2-6)</vt:lpstr>
      <vt:lpstr>4/4  主如明亮晨星 Verse  (3-6)</vt:lpstr>
      <vt:lpstr>4/4 主如明亮晨星 Verse  (4-6)</vt:lpstr>
      <vt:lpstr>4/4  主如明亮晨星  Chorus (5-6)</vt:lpstr>
      <vt:lpstr>PowerPoint Presentation</vt:lpstr>
      <vt:lpstr>4/4   A调   主如明亮晨星   (1-6)</vt:lpstr>
      <vt:lpstr>4/4   主如明亮晨星 Verse  (2-6)</vt:lpstr>
      <vt:lpstr>4/4  主如明亮晨星 Verse  (3-6)</vt:lpstr>
      <vt:lpstr>4/4 主如明亮晨星 Verse  (4-6)</vt:lpstr>
      <vt:lpstr>4/4  主如明亮晨星  Chorus (5-6)</vt:lpstr>
      <vt:lpstr>PowerPoint Presentation</vt:lpstr>
      <vt:lpstr>4/4  主如明亮晨星  Chorus (5-6)</vt:lpstr>
      <vt:lpstr>PowerPoint Presentation</vt:lpstr>
      <vt:lpstr>8/29 福音聚会 生命见证 </vt:lpstr>
      <vt:lpstr>PowerPoint Presentation</vt:lpstr>
      <vt:lpstr>你我的故事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圣经 路加福音十九章1~5节</vt:lpstr>
      <vt:lpstr>圣经 路加福音十九章1~5节</vt:lpstr>
      <vt:lpstr>圣经 路加福音十九章6~10节</vt:lpstr>
      <vt:lpstr>犯罪的结果</vt:lpstr>
      <vt:lpstr>神对罪的看法</vt:lpstr>
      <vt:lpstr>PowerPoint Presentation</vt:lpstr>
      <vt:lpstr>PowerPoint Presentation</vt:lpstr>
      <vt:lpstr>PowerPoint Presentation</vt:lpstr>
      <vt:lpstr>PowerPoint Presentation</vt:lpstr>
      <vt:lpstr>神的救恩</vt:lpstr>
      <vt:lpstr>圣经 路加福音十九章6~10节</vt:lpstr>
      <vt:lpstr>圣经 路加福音十九章1~5节</vt:lpstr>
      <vt:lpstr>PowerPoint Presentation</vt:lpstr>
      <vt:lpstr>圣经 路加福音十九章1~5节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pastorPaul</dc:creator>
  <cp:lastModifiedBy>Pastor Chen</cp:lastModifiedBy>
  <cp:revision>99</cp:revision>
  <dcterms:created xsi:type="dcterms:W3CDTF">2017-10-02T15:58:44Z</dcterms:created>
  <dcterms:modified xsi:type="dcterms:W3CDTF">2026-08-29T22:35:38Z</dcterms:modified>
</cp:coreProperties>
</file>