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  <p:sldMasterId id="2147483693" r:id="rId5"/>
  </p:sldMasterIdLst>
  <p:notesMasterIdLst>
    <p:notesMasterId r:id="rId33"/>
  </p:notesMasterIdLst>
  <p:handoutMasterIdLst>
    <p:handoutMasterId r:id="rId34"/>
  </p:handoutMasterIdLst>
  <p:sldIdLst>
    <p:sldId id="7604" r:id="rId6"/>
    <p:sldId id="7663" r:id="rId7"/>
    <p:sldId id="7779" r:id="rId8"/>
    <p:sldId id="7630" r:id="rId9"/>
    <p:sldId id="7777" r:id="rId10"/>
    <p:sldId id="5294" r:id="rId11"/>
    <p:sldId id="5272" r:id="rId12"/>
    <p:sldId id="5282" r:id="rId13"/>
    <p:sldId id="5283" r:id="rId14"/>
    <p:sldId id="5284" r:id="rId15"/>
    <p:sldId id="5285" r:id="rId16"/>
    <p:sldId id="5286" r:id="rId17"/>
    <p:sldId id="5287" r:id="rId18"/>
    <p:sldId id="5291" r:id="rId19"/>
    <p:sldId id="5288" r:id="rId20"/>
    <p:sldId id="5289" r:id="rId21"/>
    <p:sldId id="7680" r:id="rId22"/>
    <p:sldId id="5290" r:id="rId23"/>
    <p:sldId id="5274" r:id="rId24"/>
    <p:sldId id="5275" r:id="rId25"/>
    <p:sldId id="5276" r:id="rId26"/>
    <p:sldId id="5277" r:id="rId27"/>
    <p:sldId id="5292" r:id="rId28"/>
    <p:sldId id="5278" r:id="rId29"/>
    <p:sldId id="5293" r:id="rId30"/>
    <p:sldId id="7778" r:id="rId31"/>
    <p:sldId id="5280" r:id="rId32"/>
  </p:sldIdLst>
  <p:sldSz cx="12192000" cy="6858000"/>
  <p:notesSz cx="13716000" cy="2438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2616" userDrawn="1">
          <p15:clr>
            <a:srgbClr val="A4A3A4"/>
          </p15:clr>
        </p15:guide>
        <p15:guide id="4" orient="horz" pos="3264" userDrawn="1">
          <p15:clr>
            <a:srgbClr val="A4A3A4"/>
          </p15:clr>
        </p15:guide>
        <p15:guide id="5" pos="6912" userDrawn="1">
          <p15:clr>
            <a:srgbClr val="A4A3A4"/>
          </p15:clr>
        </p15:guide>
        <p15:guide id="6" orient="horz" userDrawn="1">
          <p15:clr>
            <a:srgbClr val="A4A3A4"/>
          </p15:clr>
        </p15:guide>
        <p15:guide id="7" orient="horz" pos="4008" userDrawn="1">
          <p15:clr>
            <a:srgbClr val="A4A3A4"/>
          </p15:clr>
        </p15:guide>
        <p15:guide id="9" orient="horz" pos="2352" userDrawn="1">
          <p15:clr>
            <a:srgbClr val="A4A3A4"/>
          </p15:clr>
        </p15:guide>
        <p15:guide id="12" pos="6696" userDrawn="1">
          <p15:clr>
            <a:srgbClr val="A4A3A4"/>
          </p15:clr>
        </p15:guide>
        <p15:guide id="15" pos="2136" userDrawn="1">
          <p15:clr>
            <a:srgbClr val="A4A3A4"/>
          </p15:clr>
        </p15:guide>
        <p15:guide id="16" pos="2760" userDrawn="1">
          <p15:clr>
            <a:srgbClr val="A4A3A4"/>
          </p15:clr>
        </p15:guide>
        <p15:guide id="17" pos="3288" userDrawn="1">
          <p15:clr>
            <a:srgbClr val="A4A3A4"/>
          </p15:clr>
        </p15:guide>
        <p15:guide id="18" pos="4032" userDrawn="1">
          <p15:clr>
            <a:srgbClr val="A4A3A4"/>
          </p15:clr>
        </p15:guide>
        <p15:guide id="19" pos="4392" userDrawn="1">
          <p15:clr>
            <a:srgbClr val="A4A3A4"/>
          </p15:clr>
        </p15:guide>
        <p15:guide id="20" pos="4944" userDrawn="1">
          <p15:clr>
            <a:srgbClr val="A4A3A4"/>
          </p15:clr>
        </p15:guide>
        <p15:guide id="21" pos="5544" userDrawn="1">
          <p15:clr>
            <a:srgbClr val="A4A3A4"/>
          </p15:clr>
        </p15:guide>
        <p15:guide id="22" pos="6072" userDrawn="1">
          <p15:clr>
            <a:srgbClr val="A4A3A4"/>
          </p15:clr>
        </p15:guide>
        <p15:guide id="23" orient="horz" pos="2448" userDrawn="1">
          <p15:clr>
            <a:srgbClr val="A4A3A4"/>
          </p15:clr>
        </p15:guide>
        <p15:guide id="25" pos="5256" userDrawn="1">
          <p15:clr>
            <a:srgbClr val="A4A3A4"/>
          </p15:clr>
        </p15:guide>
        <p15:guide id="26" pos="72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2C8F"/>
    <a:srgbClr val="F5CDCE"/>
    <a:srgbClr val="008000"/>
    <a:srgbClr val="3333FF"/>
    <a:srgbClr val="DF8C8C"/>
    <a:srgbClr val="AAC4E9"/>
    <a:srgbClr val="FFEFEF"/>
    <a:srgbClr val="CDBE8A"/>
    <a:srgbClr val="FDFBF6"/>
    <a:srgbClr val="D4D5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3957" autoAdjust="0"/>
  </p:normalViewPr>
  <p:slideViewPr>
    <p:cSldViewPr snapToGrid="0" snapToObjects="1">
      <p:cViewPr varScale="1">
        <p:scale>
          <a:sx n="60" d="100"/>
          <a:sy n="60" d="100"/>
        </p:scale>
        <p:origin x="120" y="28"/>
      </p:cViewPr>
      <p:guideLst>
        <p:guide orient="horz" pos="2616"/>
        <p:guide orient="horz" pos="3264"/>
        <p:guide pos="6912"/>
        <p:guide orient="horz"/>
        <p:guide orient="horz" pos="4008"/>
        <p:guide orient="horz" pos="2352"/>
        <p:guide pos="6696"/>
        <p:guide pos="2136"/>
        <p:guide pos="2760"/>
        <p:guide pos="3288"/>
        <p:guide pos="4032"/>
        <p:guide pos="4392"/>
        <p:guide pos="4944"/>
        <p:guide pos="5544"/>
        <p:guide pos="6072"/>
        <p:guide orient="horz" pos="2448"/>
        <p:guide pos="5256"/>
        <p:guide pos="72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242"/>
    </p:cViewPr>
  </p:sorterViewPr>
  <p:notesViewPr>
    <p:cSldViewPr snapToGrid="0" snapToObjects="1">
      <p:cViewPr varScale="1">
        <p:scale>
          <a:sx n="25" d="100"/>
          <a:sy n="25" d="100"/>
        </p:scale>
        <p:origin x="348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microsoft.com/office/2018/10/relationships/authors" Target="authors.xml"/><Relationship Id="rId21" Type="http://schemas.openxmlformats.org/officeDocument/2006/relationships/slide" Target="slides/slide16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22426ABF-A8C0-D94B-8DA4-89B3D95177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F73E1C36-C21F-0B70-27E7-5B59DAE2756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7769225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970FB6-164E-0840-A35B-09E9F3D45F76}" type="datetimeyyyy">
              <a:rPr lang="en-US" smtClean="0"/>
              <a:t>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5942066-244B-8673-5E9A-26E4265AD0B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530EE97-1F54-6631-A4BB-FD93829648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7769225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0BD0AB-C59E-4A46-83D3-F07787446BA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78359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86678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570F77A-5328-359A-A71A-FA78F5EAB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94467A23-86CF-D39A-CA3B-E1BACACDB5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1F3EAD0D-B595-84EE-D774-5940D56B7B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2294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7588" y="525463"/>
            <a:ext cx="4665662" cy="2625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F79208-C535-4799-BE9A-C8D2084A08B4}" type="slidenum">
              <a:rPr lang="zh-CN" altLang="en-US" smtClean="0">
                <a:solidFill>
                  <a:prstClr val="black"/>
                </a:solidFill>
              </a:rPr>
              <a:pPr/>
              <a:t>10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2675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7588" y="525463"/>
            <a:ext cx="4665662" cy="2625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F79208-C535-4799-BE9A-C8D2084A08B4}" type="slidenum">
              <a:rPr lang="zh-CN" altLang="en-US" smtClean="0">
                <a:solidFill>
                  <a:prstClr val="black"/>
                </a:solidFill>
              </a:rPr>
              <a:pPr/>
              <a:t>11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7788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7588" y="525463"/>
            <a:ext cx="4665662" cy="2625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F79208-C535-4799-BE9A-C8D2084A08B4}" type="slidenum">
              <a:rPr lang="zh-CN" altLang="en-US" smtClean="0">
                <a:solidFill>
                  <a:prstClr val="black"/>
                </a:solidFill>
              </a:rPr>
              <a:pPr/>
              <a:t>12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8103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7588" y="525463"/>
            <a:ext cx="4665662" cy="2625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F79208-C535-4799-BE9A-C8D2084A08B4}" type="slidenum">
              <a:rPr lang="zh-CN" altLang="en-US" smtClean="0">
                <a:solidFill>
                  <a:prstClr val="black"/>
                </a:solidFill>
              </a:rPr>
              <a:pPr/>
              <a:t>13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5782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7588" y="525463"/>
            <a:ext cx="4665662" cy="2625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F79208-C535-4799-BE9A-C8D2084A08B4}" type="slidenum">
              <a:rPr lang="zh-CN" altLang="en-US" smtClean="0">
                <a:solidFill>
                  <a:prstClr val="black"/>
                </a:solidFill>
              </a:rPr>
              <a:pPr/>
              <a:t>14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8103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7588" y="525463"/>
            <a:ext cx="4665662" cy="2625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F79208-C535-4799-BE9A-C8D2084A08B4}" type="slidenum">
              <a:rPr lang="zh-CN" altLang="en-US" smtClean="0">
                <a:solidFill>
                  <a:prstClr val="black"/>
                </a:solidFill>
              </a:rPr>
              <a:pPr/>
              <a:t>15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2675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7588" y="525463"/>
            <a:ext cx="4665662" cy="2625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F79208-C535-4799-BE9A-C8D2084A08B4}" type="slidenum">
              <a:rPr lang="zh-CN" altLang="en-US" smtClean="0">
                <a:solidFill>
                  <a:prstClr val="black"/>
                </a:solidFill>
              </a:rPr>
              <a:pPr/>
              <a:t>16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2675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7588" y="525463"/>
            <a:ext cx="4665662" cy="2625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F79208-C535-4799-BE9A-C8D2084A08B4}" type="slidenum">
              <a:rPr lang="zh-CN" altLang="en-US" smtClean="0">
                <a:solidFill>
                  <a:prstClr val="black"/>
                </a:solidFill>
              </a:rPr>
              <a:pPr/>
              <a:t>17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2675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7588" y="525463"/>
            <a:ext cx="4665662" cy="2625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F79208-C535-4799-BE9A-C8D2084A08B4}" type="slidenum">
              <a:rPr lang="zh-CN" altLang="en-US" smtClean="0">
                <a:solidFill>
                  <a:prstClr val="black"/>
                </a:solidFill>
              </a:rPr>
              <a:pPr/>
              <a:t>18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4010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7588" y="525463"/>
            <a:ext cx="4665662" cy="2625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F79208-C535-4799-BE9A-C8D2084A08B4}" type="slidenum">
              <a:rPr lang="zh-CN" altLang="en-US" smtClean="0">
                <a:solidFill>
                  <a:prstClr val="black"/>
                </a:solidFill>
              </a:rPr>
              <a:pPr/>
              <a:t>19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7788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742DF1C-91DB-6AF9-612B-07BC8E91EF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6BB03370-6DBF-C627-63F9-3199C1802F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254788F0-4C5F-8E30-EF2B-40F35DE46E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32C67A6-1FD4-C02F-C51A-B6873B9728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defRPr/>
            </a:pPr>
            <a:fld id="{85F79208-C535-4799-BE9A-C8D2084A08B4}" type="slidenum">
              <a:rPr lang="zh-CN" altLang="en-US" sz="1200" smtClean="0">
                <a:solidFill>
                  <a:prstClr val="black"/>
                </a:solidFill>
                <a:ea typeface="宋体" panose="02010600030101010101" pitchFamily="2" charset="-122"/>
              </a:rPr>
              <a:pPr algn="r" defTabSz="914400">
                <a:defRPr/>
              </a:pPr>
              <a:t>2</a:t>
            </a:fld>
            <a:endParaRPr lang="zh-CN" altLang="en-US" sz="1200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77756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7588" y="525463"/>
            <a:ext cx="4665662" cy="2625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F79208-C535-4799-BE9A-C8D2084A08B4}" type="slidenum">
              <a:rPr lang="zh-CN" altLang="en-US" smtClean="0">
                <a:solidFill>
                  <a:prstClr val="black"/>
                </a:solidFill>
              </a:rPr>
              <a:pPr/>
              <a:t>20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8103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7588" y="525463"/>
            <a:ext cx="4665662" cy="2625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F79208-C535-4799-BE9A-C8D2084A08B4}" type="slidenum">
              <a:rPr lang="zh-CN" altLang="en-US" smtClean="0">
                <a:solidFill>
                  <a:prstClr val="black"/>
                </a:solidFill>
              </a:rPr>
              <a:pPr/>
              <a:t>21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5782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7588" y="525463"/>
            <a:ext cx="4665662" cy="2625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F79208-C535-4799-BE9A-C8D2084A08B4}" type="slidenum">
              <a:rPr lang="zh-CN" altLang="en-US" smtClean="0">
                <a:solidFill>
                  <a:prstClr val="black"/>
                </a:solidFill>
              </a:rPr>
              <a:pPr/>
              <a:t>22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2675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7588" y="525463"/>
            <a:ext cx="4665662" cy="2625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F79208-C535-4799-BE9A-C8D2084A08B4}" type="slidenum">
              <a:rPr lang="zh-CN" altLang="en-US" smtClean="0">
                <a:solidFill>
                  <a:prstClr val="black"/>
                </a:solidFill>
              </a:rPr>
              <a:pPr/>
              <a:t>23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7788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7588" y="525463"/>
            <a:ext cx="4665662" cy="2625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F79208-C535-4799-BE9A-C8D2084A08B4}" type="slidenum">
              <a:rPr lang="zh-CN" altLang="en-US" smtClean="0">
                <a:solidFill>
                  <a:prstClr val="black"/>
                </a:solidFill>
              </a:rPr>
              <a:pPr/>
              <a:t>24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2675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7588" y="525463"/>
            <a:ext cx="4665662" cy="2625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F79208-C535-4799-BE9A-C8D2084A08B4}" type="slidenum">
              <a:rPr lang="zh-CN" altLang="en-US" smtClean="0">
                <a:solidFill>
                  <a:prstClr val="black"/>
                </a:solidFill>
              </a:rPr>
              <a:pPr/>
              <a:t>25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77884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7588" y="525463"/>
            <a:ext cx="4665662" cy="2625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79208-C535-4799-BE9A-C8D2084A08B4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140105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7588" y="525463"/>
            <a:ext cx="4665662" cy="2625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F79208-C535-4799-BE9A-C8D2084A08B4}" type="slidenum">
              <a:rPr lang="zh-CN" altLang="en-US" smtClean="0">
                <a:solidFill>
                  <a:prstClr val="black"/>
                </a:solidFill>
              </a:rPr>
              <a:pPr/>
              <a:t>27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7788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E06B777-7BC6-A6B8-3CFC-49ECEFF1B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318A0B3B-3B54-16A3-CD29-0E7290BCB9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7149DBF6-CA91-C75B-C190-56055590E7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8451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AD49A70-BABB-191C-E28A-DE79293CA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29455F09-E5CD-BED3-E0E2-6C15B74A2A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87588" y="525463"/>
            <a:ext cx="4665662" cy="26257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EBA76AB5-0115-54F6-5481-0A7D552F55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FAA98C4-5C6D-EBCF-FCD3-E87E2958CD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635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63550" algn="l"/>
                <a:tab pos="931863" algn="l"/>
                <a:tab pos="1397000" algn="l"/>
                <a:tab pos="1863725" algn="l"/>
                <a:tab pos="2330450" algn="l"/>
                <a:tab pos="2797175" algn="l"/>
                <a:tab pos="3257550" algn="l"/>
                <a:tab pos="3730625" algn="l"/>
                <a:tab pos="4194175" algn="l"/>
                <a:tab pos="4654550" algn="l"/>
                <a:tab pos="5124450" algn="l"/>
                <a:tab pos="5591175" algn="l"/>
                <a:tab pos="6056313" algn="l"/>
                <a:tab pos="6523038" algn="l"/>
                <a:tab pos="6992938" algn="l"/>
                <a:tab pos="7453313" algn="l"/>
                <a:tab pos="7920038" algn="l"/>
                <a:tab pos="8389938" algn="l"/>
                <a:tab pos="8851900" algn="l"/>
                <a:tab pos="9320213" algn="l"/>
              </a:tabLst>
              <a:defRPr/>
            </a:pPr>
            <a:fld id="{85F79208-C535-4799-BE9A-C8D2084A08B4}" type="slidenum">
              <a:rPr kumimoji="0" lang="zh-CN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pPr marL="0" marR="0" lvl="0" indent="0" algn="r" defTabSz="4635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463550" algn="l"/>
                  <a:tab pos="931863" algn="l"/>
                  <a:tab pos="1397000" algn="l"/>
                  <a:tab pos="1863725" algn="l"/>
                  <a:tab pos="2330450" algn="l"/>
                  <a:tab pos="2797175" algn="l"/>
                  <a:tab pos="3257550" algn="l"/>
                  <a:tab pos="3730625" algn="l"/>
                  <a:tab pos="4194175" algn="l"/>
                  <a:tab pos="4654550" algn="l"/>
                  <a:tab pos="5124450" algn="l"/>
                  <a:tab pos="5591175" algn="l"/>
                  <a:tab pos="6056313" algn="l"/>
                  <a:tab pos="6523038" algn="l"/>
                  <a:tab pos="6992938" algn="l"/>
                  <a:tab pos="7453313" algn="l"/>
                  <a:tab pos="7920038" algn="l"/>
                  <a:tab pos="8389938" algn="l"/>
                  <a:tab pos="8851900" algn="l"/>
                  <a:tab pos="9320213" algn="l"/>
                </a:tabLst>
                <a:defRPr/>
              </a:pPr>
              <a:t>4</a:t>
            </a:fld>
            <a:endParaRPr kumimoji="0" lang="zh-CN" alt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79771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4DD7882-EFD3-AF30-2C7C-638F5AE327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E36BA3D4-EC80-0C4F-2799-0D824D54E7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87588" y="525463"/>
            <a:ext cx="4665662" cy="26257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DD439229-04EE-09A6-AFBA-96D8381446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46E3AB2-6119-8F2D-AE36-AD65E3826B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635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63550" algn="l"/>
                <a:tab pos="931863" algn="l"/>
                <a:tab pos="1397000" algn="l"/>
                <a:tab pos="1863725" algn="l"/>
                <a:tab pos="2330450" algn="l"/>
                <a:tab pos="2797175" algn="l"/>
                <a:tab pos="3257550" algn="l"/>
                <a:tab pos="3730625" algn="l"/>
                <a:tab pos="4194175" algn="l"/>
                <a:tab pos="4654550" algn="l"/>
                <a:tab pos="5124450" algn="l"/>
                <a:tab pos="5591175" algn="l"/>
                <a:tab pos="6056313" algn="l"/>
                <a:tab pos="6523038" algn="l"/>
                <a:tab pos="6992938" algn="l"/>
                <a:tab pos="7453313" algn="l"/>
                <a:tab pos="7920038" algn="l"/>
                <a:tab pos="8389938" algn="l"/>
                <a:tab pos="8851900" algn="l"/>
                <a:tab pos="9320213" algn="l"/>
              </a:tabLst>
              <a:defRPr/>
            </a:pPr>
            <a:fld id="{85F79208-C535-4799-BE9A-C8D2084A08B4}" type="slidenum">
              <a:rPr kumimoji="0" lang="zh-CN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pPr marL="0" marR="0" lvl="0" indent="0" algn="r" defTabSz="4635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463550" algn="l"/>
                  <a:tab pos="931863" algn="l"/>
                  <a:tab pos="1397000" algn="l"/>
                  <a:tab pos="1863725" algn="l"/>
                  <a:tab pos="2330450" algn="l"/>
                  <a:tab pos="2797175" algn="l"/>
                  <a:tab pos="3257550" algn="l"/>
                  <a:tab pos="3730625" algn="l"/>
                  <a:tab pos="4194175" algn="l"/>
                  <a:tab pos="4654550" algn="l"/>
                  <a:tab pos="5124450" algn="l"/>
                  <a:tab pos="5591175" algn="l"/>
                  <a:tab pos="6056313" algn="l"/>
                  <a:tab pos="6523038" algn="l"/>
                  <a:tab pos="6992938" algn="l"/>
                  <a:tab pos="7453313" algn="l"/>
                  <a:tab pos="7920038" algn="l"/>
                  <a:tab pos="8389938" algn="l"/>
                  <a:tab pos="8851900" algn="l"/>
                  <a:tab pos="9320213" algn="l"/>
                </a:tabLst>
                <a:defRPr/>
              </a:pPr>
              <a:t>5</a:t>
            </a:fld>
            <a:endParaRPr kumimoji="0" lang="zh-CN" alt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983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7588" y="525463"/>
            <a:ext cx="4665662" cy="2625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F79208-C535-4799-BE9A-C8D2084A08B4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4010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7588" y="525463"/>
            <a:ext cx="4665662" cy="2625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F79208-C535-4799-BE9A-C8D2084A08B4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2675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7588" y="525463"/>
            <a:ext cx="4665662" cy="2625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F79208-C535-4799-BE9A-C8D2084A08B4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4010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7588" y="525463"/>
            <a:ext cx="4665662" cy="2625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F79208-C535-4799-BE9A-C8D2084A08B4}" type="slidenum">
              <a:rPr lang="zh-CN" altLang="en-US" smtClean="0">
                <a:solidFill>
                  <a:prstClr val="black"/>
                </a:solidFill>
              </a:rPr>
              <a:pPr/>
              <a:t>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267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mage 0">
            <a:extLst>
              <a:ext uri="{FF2B5EF4-FFF2-40B4-BE49-F238E27FC236}">
                <a16:creationId xmlns:a16="http://schemas.microsoft.com/office/drawing/2014/main" xmlns="" id="{BA5D5A72-CB6F-F8DE-E2C9-90459C8C3D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0"/>
            <a:ext cx="5295900" cy="6877050"/>
          </a:xfrm>
          <a:custGeom>
            <a:avLst/>
            <a:gdLst>
              <a:gd name="connsiteX0" fmla="*/ 0 w 5295900"/>
              <a:gd name="connsiteY0" fmla="*/ 0 h 6877050"/>
              <a:gd name="connsiteX1" fmla="*/ 5295900 w 5295900"/>
              <a:gd name="connsiteY1" fmla="*/ 0 h 6877050"/>
              <a:gd name="connsiteX2" fmla="*/ 5295900 w 5295900"/>
              <a:gd name="connsiteY2" fmla="*/ 6877050 h 6877050"/>
              <a:gd name="connsiteX3" fmla="*/ 0 w 5295900"/>
              <a:gd name="connsiteY3" fmla="*/ 687705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6877050">
                <a:moveTo>
                  <a:pt x="0" y="0"/>
                </a:moveTo>
                <a:lnTo>
                  <a:pt x="5295900" y="0"/>
                </a:lnTo>
                <a:lnTo>
                  <a:pt x="5295900" y="6877050"/>
                </a:lnTo>
                <a:lnTo>
                  <a:pt x="0" y="6877050"/>
                </a:lnTo>
                <a:close/>
              </a:path>
            </a:pathLst>
          </a:custGeom>
          <a:solidFill>
            <a:schemeClr val="accent3"/>
          </a:solidFill>
          <a:ln w="4763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E66FD7FF-2869-7902-36B2-2B229AB9AB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500188" y="1173106"/>
            <a:ext cx="9191625" cy="5704772"/>
          </a:xfrm>
          <a:custGeom>
            <a:avLst/>
            <a:gdLst>
              <a:gd name="connsiteX0" fmla="*/ 4595813 w 9191625"/>
              <a:gd name="connsiteY0" fmla="*/ 0 h 5704772"/>
              <a:gd name="connsiteX1" fmla="*/ 9191625 w 9191625"/>
              <a:gd name="connsiteY1" fmla="*/ 4592108 h 5704772"/>
              <a:gd name="connsiteX2" fmla="*/ 9191625 w 9191625"/>
              <a:gd name="connsiteY2" fmla="*/ 5704772 h 5704772"/>
              <a:gd name="connsiteX3" fmla="*/ 0 w 9191625"/>
              <a:gd name="connsiteY3" fmla="*/ 5704772 h 5704772"/>
              <a:gd name="connsiteX4" fmla="*/ 0 w 9191625"/>
              <a:gd name="connsiteY4" fmla="*/ 4592108 h 5704772"/>
              <a:gd name="connsiteX5" fmla="*/ 4595813 w 9191625"/>
              <a:gd name="connsiteY5" fmla="*/ 0 h 570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91625" h="5704772">
                <a:moveTo>
                  <a:pt x="4595813" y="0"/>
                </a:moveTo>
                <a:cubicBezTo>
                  <a:pt x="7133987" y="0"/>
                  <a:pt x="9191625" y="2055957"/>
                  <a:pt x="9191625" y="4592108"/>
                </a:cubicBezTo>
                <a:lnTo>
                  <a:pt x="9191625" y="5704772"/>
                </a:lnTo>
                <a:lnTo>
                  <a:pt x="0" y="5704772"/>
                </a:lnTo>
                <a:lnTo>
                  <a:pt x="0" y="4592108"/>
                </a:lnTo>
                <a:cubicBezTo>
                  <a:pt x="0" y="2055957"/>
                  <a:pt x="2057614" y="0"/>
                  <a:pt x="4595813" y="0"/>
                </a:cubicBezTo>
                <a:close/>
              </a:path>
            </a:pathLst>
          </a:custGeom>
          <a:solidFill>
            <a:schemeClr val="accent6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B1457C88-4472-81CF-02AF-4421E0A308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2694429" y="0"/>
            <a:ext cx="6803142" cy="5396474"/>
          </a:xfrm>
          <a:custGeom>
            <a:avLst/>
            <a:gdLst>
              <a:gd name="connsiteX0" fmla="*/ 0 w 6803142"/>
              <a:gd name="connsiteY0" fmla="*/ 0 h 5396474"/>
              <a:gd name="connsiteX1" fmla="*/ 6803142 w 6803142"/>
              <a:gd name="connsiteY1" fmla="*/ 0 h 5396474"/>
              <a:gd name="connsiteX2" fmla="*/ 6803142 w 6803142"/>
              <a:gd name="connsiteY2" fmla="*/ 1997094 h 5396474"/>
              <a:gd name="connsiteX3" fmla="*/ 3401576 w 6803142"/>
              <a:gd name="connsiteY3" fmla="*/ 5396474 h 5396474"/>
              <a:gd name="connsiteX4" fmla="*/ 0 w 6803142"/>
              <a:gd name="connsiteY4" fmla="*/ 1997094 h 539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3142" h="5396474">
                <a:moveTo>
                  <a:pt x="0" y="0"/>
                </a:moveTo>
                <a:lnTo>
                  <a:pt x="6803142" y="0"/>
                </a:lnTo>
                <a:lnTo>
                  <a:pt x="6803142" y="1997094"/>
                </a:lnTo>
                <a:cubicBezTo>
                  <a:pt x="6803142" y="3874511"/>
                  <a:pt x="5280228" y="5396474"/>
                  <a:pt x="3401576" y="5396474"/>
                </a:cubicBezTo>
                <a:cubicBezTo>
                  <a:pt x="1522938" y="5396474"/>
                  <a:pt x="0" y="3874511"/>
                  <a:pt x="0" y="1997094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99790" y="810227"/>
            <a:ext cx="6392421" cy="3831221"/>
          </a:xfrm>
        </p:spPr>
        <p:txBody>
          <a:bodyPr tIns="0" bIns="0" anchor="ctr" anchorCtr="0">
            <a:noAutofit/>
          </a:bodyPr>
          <a:lstStyle>
            <a:lvl1pPr algn="ctr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6317998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xmlns="" id="{D014917C-8694-B4A4-A211-0F31F00E24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" y="0"/>
            <a:ext cx="1550562" cy="2545382"/>
          </a:xfrm>
          <a:custGeom>
            <a:avLst/>
            <a:gdLst>
              <a:gd name="connsiteX0" fmla="*/ 683117 w 1550562"/>
              <a:gd name="connsiteY0" fmla="*/ 0 h 2545382"/>
              <a:gd name="connsiteX1" fmla="*/ 1550562 w 1550562"/>
              <a:gd name="connsiteY1" fmla="*/ 0 h 2545382"/>
              <a:gd name="connsiteX2" fmla="*/ 1550562 w 1550562"/>
              <a:gd name="connsiteY2" fmla="*/ 7240 h 2545382"/>
              <a:gd name="connsiteX3" fmla="*/ 221868 w 1550562"/>
              <a:gd name="connsiteY3" fmla="*/ 2418735 h 2545382"/>
              <a:gd name="connsiteX4" fmla="*/ 0 w 1550562"/>
              <a:gd name="connsiteY4" fmla="*/ 2545382 h 2545382"/>
              <a:gd name="connsiteX5" fmla="*/ 0 w 1550562"/>
              <a:gd name="connsiteY5" fmla="*/ 1500516 h 2545382"/>
              <a:gd name="connsiteX6" fmla="*/ 102557 w 1550562"/>
              <a:gd name="connsiteY6" fmla="*/ 1405503 h 2545382"/>
              <a:gd name="connsiteX7" fmla="*/ 673022 w 1550562"/>
              <a:gd name="connsiteY7" fmla="*/ 200390 h 2545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50562" h="2545382">
                <a:moveTo>
                  <a:pt x="683117" y="0"/>
                </a:moveTo>
                <a:lnTo>
                  <a:pt x="1550562" y="0"/>
                </a:lnTo>
                <a:lnTo>
                  <a:pt x="1550562" y="7240"/>
                </a:lnTo>
                <a:cubicBezTo>
                  <a:pt x="1550562" y="1022523"/>
                  <a:pt x="1020469" y="1913556"/>
                  <a:pt x="221868" y="2418735"/>
                </a:cubicBezTo>
                <a:lnTo>
                  <a:pt x="0" y="2545382"/>
                </a:lnTo>
                <a:lnTo>
                  <a:pt x="0" y="1500516"/>
                </a:lnTo>
                <a:lnTo>
                  <a:pt x="102557" y="1405503"/>
                </a:lnTo>
                <a:cubicBezTo>
                  <a:pt x="416582" y="1089274"/>
                  <a:pt x="625660" y="668089"/>
                  <a:pt x="673022" y="2003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xmlns="" id="{A7DB6972-BB75-254A-BA88-C0C3E6E93BD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" y="-1"/>
            <a:ext cx="682740" cy="1500050"/>
          </a:xfrm>
          <a:custGeom>
            <a:avLst/>
            <a:gdLst>
              <a:gd name="connsiteX0" fmla="*/ 0 w 682740"/>
              <a:gd name="connsiteY0" fmla="*/ 0 h 1500050"/>
              <a:gd name="connsiteX1" fmla="*/ 682740 w 682740"/>
              <a:gd name="connsiteY1" fmla="*/ 0 h 1500050"/>
              <a:gd name="connsiteX2" fmla="*/ 672647 w 682740"/>
              <a:gd name="connsiteY2" fmla="*/ 200357 h 1500050"/>
              <a:gd name="connsiteX3" fmla="*/ 102290 w 682740"/>
              <a:gd name="connsiteY3" fmla="*/ 1405281 h 1500050"/>
              <a:gd name="connsiteX4" fmla="*/ 0 w 682740"/>
              <a:gd name="connsiteY4" fmla="*/ 1500050 h 15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2740" h="1500050">
                <a:moveTo>
                  <a:pt x="0" y="0"/>
                </a:moveTo>
                <a:lnTo>
                  <a:pt x="682740" y="0"/>
                </a:lnTo>
                <a:lnTo>
                  <a:pt x="672647" y="200357"/>
                </a:lnTo>
                <a:cubicBezTo>
                  <a:pt x="625294" y="667983"/>
                  <a:pt x="416256" y="1089101"/>
                  <a:pt x="102290" y="1405281"/>
                </a:cubicBezTo>
                <a:lnTo>
                  <a:pt x="0" y="1500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Image 2">
            <a:extLst>
              <a:ext uri="{FF2B5EF4-FFF2-40B4-BE49-F238E27FC236}">
                <a16:creationId xmlns:a16="http://schemas.microsoft.com/office/drawing/2014/main" xmlns="" id="{790E862E-398F-571C-EC2C-3D17164DE05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70445" y="314191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1C975BF2-D657-C309-269D-B8D0062631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0563" y="1089213"/>
            <a:ext cx="9879437" cy="980844"/>
          </a:xfrm>
        </p:spPr>
        <p:txBody>
          <a:bodyPr tIns="0" bIns="0"/>
          <a:lstStyle>
            <a:lvl1pPr algn="l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Text Placeholder 54">
            <a:extLst>
              <a:ext uri="{FF2B5EF4-FFF2-40B4-BE49-F238E27FC236}">
                <a16:creationId xmlns:a16="http://schemas.microsoft.com/office/drawing/2014/main" xmlns="" id="{A0AEB4DF-13C8-8171-2BDB-FD1AD542E7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50564" y="2331958"/>
            <a:ext cx="2975217" cy="3704266"/>
          </a:xfrm>
        </p:spPr>
        <p:txBody>
          <a:bodyPr lIns="91440" tIns="0" rIns="9144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/>
            </a:lvl1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42134EBA-AF32-9F8A-370F-0D3E842F039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087154" y="2331791"/>
            <a:ext cx="6345893" cy="3721817"/>
          </a:xfrm>
        </p:spPr>
        <p:txBody>
          <a:bodyPr lIns="91440" rIns="9144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xmlns="" id="{AE99A73D-155B-A133-9671-506F54A055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958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phic 28">
            <a:extLst>
              <a:ext uri="{FF2B5EF4-FFF2-40B4-BE49-F238E27FC236}">
                <a16:creationId xmlns:a16="http://schemas.microsoft.com/office/drawing/2014/main" xmlns="" id="{D5595DD5-43B0-252F-8BC6-6B74340C5B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 t="7193"/>
          <a:stretch/>
        </p:blipFill>
        <p:spPr>
          <a:xfrm>
            <a:off x="1" y="-1"/>
            <a:ext cx="443344" cy="6856025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50564" y="1057274"/>
            <a:ext cx="9875463" cy="999746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9" name="Freeform 48">
            <a:extLst>
              <a:ext uri="{FF2B5EF4-FFF2-40B4-BE49-F238E27FC236}">
                <a16:creationId xmlns:a16="http://schemas.microsoft.com/office/drawing/2014/main" xmlns="" id="{BC3A3767-6C5E-8188-0A49-955BBACE37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flipH="1" flipV="1">
            <a:off x="-3" y="4420134"/>
            <a:ext cx="1293237" cy="2437866"/>
          </a:xfrm>
          <a:custGeom>
            <a:avLst/>
            <a:gdLst>
              <a:gd name="connsiteX0" fmla="*/ 1293237 w 1293237"/>
              <a:gd name="connsiteY0" fmla="*/ 2437866 h 2437866"/>
              <a:gd name="connsiteX1" fmla="*/ 1292465 w 1293237"/>
              <a:gd name="connsiteY1" fmla="*/ 2437373 h 2437866"/>
              <a:gd name="connsiteX2" fmla="*/ 0 w 1293237"/>
              <a:gd name="connsiteY2" fmla="*/ 0 h 2437866"/>
              <a:gd name="connsiteX3" fmla="*/ 1293237 w 1293237"/>
              <a:gd name="connsiteY3" fmla="*/ 0 h 243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3237" h="2437866">
                <a:moveTo>
                  <a:pt x="1293237" y="2437866"/>
                </a:moveTo>
                <a:lnTo>
                  <a:pt x="1292465" y="2437373"/>
                </a:lnTo>
                <a:cubicBezTo>
                  <a:pt x="511725" y="1903845"/>
                  <a:pt x="0" y="1011184"/>
                  <a:pt x="0" y="0"/>
                </a:cubicBezTo>
                <a:lnTo>
                  <a:pt x="1293237" y="0"/>
                </a:lnTo>
                <a:close/>
              </a:path>
            </a:pathLst>
          </a:custGeom>
          <a:solidFill>
            <a:schemeClr val="accent1"/>
          </a:solidFill>
          <a:ln w="476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xmlns="" id="{E4BD7F71-D12B-4F27-1505-FF681CF55F7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550564" y="2303028"/>
            <a:ext cx="5829147" cy="3961593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xmlns="" id="{FB87C65D-4EF3-18C8-18A8-477F87A37E51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7940842" y="2303028"/>
            <a:ext cx="3485184" cy="3961593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7" name="Slide Number Placeholder 2">
            <a:extLst>
              <a:ext uri="{FF2B5EF4-FFF2-40B4-BE49-F238E27FC236}">
                <a16:creationId xmlns:a16="http://schemas.microsoft.com/office/drawing/2014/main" xmlns="" id="{AEFFA34C-885D-E995-D8F9-B4ACFBF311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xmlns="" id="{C6639AD7-128F-B39D-B45F-0F22A2C6D6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 t="7193"/>
          <a:stretch/>
        </p:blipFill>
        <p:spPr>
          <a:xfrm rot="5400000">
            <a:off x="6072641" y="-5676015"/>
            <a:ext cx="443344" cy="11795374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xmlns="" id="{48479A23-C29C-C711-510C-05B69B8822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t="11443" r="10857"/>
          <a:stretch/>
        </p:blipFill>
        <p:spPr>
          <a:xfrm rot="16200000">
            <a:off x="-6447" y="6444"/>
            <a:ext cx="1961253" cy="1948364"/>
          </a:xfrm>
          <a:custGeom>
            <a:avLst/>
            <a:gdLst>
              <a:gd name="connsiteX0" fmla="*/ 1961253 w 1961253"/>
              <a:gd name="connsiteY0" fmla="*/ 0 h 1948364"/>
              <a:gd name="connsiteX1" fmla="*/ 1961253 w 1961253"/>
              <a:gd name="connsiteY1" fmla="*/ 1948364 h 1948364"/>
              <a:gd name="connsiteX2" fmla="*/ 0 w 1961253"/>
              <a:gd name="connsiteY2" fmla="*/ 1948364 h 1948364"/>
              <a:gd name="connsiteX3" fmla="*/ 0 w 1961253"/>
              <a:gd name="connsiteY3" fmla="*/ 0 h 1948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1253" h="1948364">
                <a:moveTo>
                  <a:pt x="1961253" y="0"/>
                </a:moveTo>
                <a:lnTo>
                  <a:pt x="1961253" y="1948364"/>
                </a:lnTo>
                <a:lnTo>
                  <a:pt x="0" y="1948364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7" name="Image 2">
            <a:extLst>
              <a:ext uri="{FF2B5EF4-FFF2-40B4-BE49-F238E27FC236}">
                <a16:creationId xmlns:a16="http://schemas.microsoft.com/office/drawing/2014/main" xmlns="" id="{F3DC42FA-4B8F-2EFC-CAB4-1CCAB93BEB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396626" y="4929577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650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376CF4B8-1811-BD21-43A7-560AC4724F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-24064" y="0"/>
            <a:ext cx="12216063" cy="3467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30B7B4F0-D3BC-63DF-6429-F771BE5A32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10511627" cy="1012785"/>
          </a:xfrm>
        </p:spPr>
        <p:txBody>
          <a:bodyPr tIns="0" bIns="0"/>
          <a:lstStyle>
            <a:lvl1pPr algn="ctr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xmlns="" id="{4D6DED8E-165F-59D7-F01C-4EF0446E5FC0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914400" y="2316067"/>
            <a:ext cx="10511627" cy="3948557"/>
          </a:xfrm>
        </p:spPr>
        <p:txBody>
          <a:bodyPr lIns="91440" tIns="91440" rIns="91440" bIns="9144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xmlns="" id="{2933FDAB-13EE-5F9F-5DFC-A5A60BC636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508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AEF1F750-031C-BDB7-BD7B-9CBE17406FD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8948738" cy="6858000"/>
          </a:xfrm>
          <a:custGeom>
            <a:avLst/>
            <a:gdLst>
              <a:gd name="connsiteX0" fmla="*/ 0 w 8948738"/>
              <a:gd name="connsiteY0" fmla="*/ 0 h 6858000"/>
              <a:gd name="connsiteX1" fmla="*/ 5932941 w 8948738"/>
              <a:gd name="connsiteY1" fmla="*/ 0 h 6858000"/>
              <a:gd name="connsiteX2" fmla="*/ 6047310 w 8948738"/>
              <a:gd name="connsiteY2" fmla="*/ 14613 h 6858000"/>
              <a:gd name="connsiteX3" fmla="*/ 8948738 w 8948738"/>
              <a:gd name="connsiteY3" fmla="*/ 3416480 h 6858000"/>
              <a:gd name="connsiteX4" fmla="*/ 5702202 w 8948738"/>
              <a:gd name="connsiteY4" fmla="*/ 6853523 h 6858000"/>
              <a:gd name="connsiteX5" fmla="*/ 5526113 w 8948738"/>
              <a:gd name="connsiteY5" fmla="*/ 6858000 h 6858000"/>
              <a:gd name="connsiteX6" fmla="*/ 0 w 894873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48738" h="6858000">
                <a:moveTo>
                  <a:pt x="0" y="0"/>
                </a:moveTo>
                <a:lnTo>
                  <a:pt x="5932941" y="0"/>
                </a:lnTo>
                <a:lnTo>
                  <a:pt x="6047310" y="14613"/>
                </a:lnTo>
                <a:cubicBezTo>
                  <a:pt x="7690210" y="267026"/>
                  <a:pt x="8948738" y="1693971"/>
                  <a:pt x="8948738" y="3416480"/>
                </a:cubicBezTo>
                <a:cubicBezTo>
                  <a:pt x="8948738" y="5257788"/>
                  <a:pt x="7510634" y="6761349"/>
                  <a:pt x="5702202" y="6853523"/>
                </a:cubicBezTo>
                <a:lnTo>
                  <a:pt x="552611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47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xmlns="" id="{FEB515B5-2D9F-58E1-6E3C-CCBF105D89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7527501" y="0"/>
            <a:ext cx="4671276" cy="6857999"/>
          </a:xfrm>
          <a:custGeom>
            <a:avLst/>
            <a:gdLst>
              <a:gd name="connsiteX0" fmla="*/ 3416476 w 4653374"/>
              <a:gd name="connsiteY0" fmla="*/ 0 h 6831717"/>
              <a:gd name="connsiteX1" fmla="*/ 4653374 w 4653374"/>
              <a:gd name="connsiteY1" fmla="*/ 0 h 6831717"/>
              <a:gd name="connsiteX2" fmla="*/ 4653374 w 4653374"/>
              <a:gd name="connsiteY2" fmla="*/ 6831717 h 6831717"/>
              <a:gd name="connsiteX3" fmla="*/ 3416476 w 4653374"/>
              <a:gd name="connsiteY3" fmla="*/ 6831717 h 6831717"/>
              <a:gd name="connsiteX4" fmla="*/ 0 w 4653374"/>
              <a:gd name="connsiteY4" fmla="*/ 3415863 h 6831717"/>
              <a:gd name="connsiteX5" fmla="*/ 3416476 w 4653374"/>
              <a:gd name="connsiteY5" fmla="*/ 0 h 683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53374" h="6831717">
                <a:moveTo>
                  <a:pt x="3416476" y="0"/>
                </a:moveTo>
                <a:lnTo>
                  <a:pt x="4653374" y="0"/>
                </a:lnTo>
                <a:lnTo>
                  <a:pt x="4653374" y="6831717"/>
                </a:lnTo>
                <a:lnTo>
                  <a:pt x="3416476" y="6831717"/>
                </a:lnTo>
                <a:cubicBezTo>
                  <a:pt x="1529612" y="6831717"/>
                  <a:pt x="0" y="5302406"/>
                  <a:pt x="0" y="3415863"/>
                </a:cubicBezTo>
                <a:cubicBezTo>
                  <a:pt x="0" y="1529335"/>
                  <a:pt x="1529607" y="0"/>
                  <a:pt x="3416476" y="0"/>
                </a:cubicBezTo>
                <a:close/>
              </a:path>
            </a:pathLst>
          </a:custGeom>
          <a:solidFill>
            <a:schemeClr val="accent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9" name="Image 2">
            <a:extLst>
              <a:ext uri="{FF2B5EF4-FFF2-40B4-BE49-F238E27FC236}">
                <a16:creationId xmlns:a16="http://schemas.microsoft.com/office/drawing/2014/main" xmlns="" id="{5CCFEDF9-5B69-87BA-8A33-35033DA401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/>
        </p:blipFill>
        <p:spPr>
          <a:xfrm>
            <a:off x="8766586" y="0"/>
            <a:ext cx="3432191" cy="34321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1" y="849782"/>
            <a:ext cx="5715000" cy="2727709"/>
          </a:xfrm>
        </p:spPr>
        <p:txBody>
          <a:bodyPr tIns="0" bIns="0" anchor="b" anchorCtr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xmlns="" id="{86F10CB4-CF79-A942-DA9C-04CBB7C89D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4401" y="3813606"/>
            <a:ext cx="5715000" cy="2234642"/>
          </a:xfrm>
        </p:spPr>
        <p:txBody>
          <a:bodyPr lIns="91440" tIns="0" rIns="91440" bIns="0" anchor="t" anchorCtr="0">
            <a:normAutofit/>
          </a:bodyPr>
          <a:lstStyle>
            <a:lvl1pPr marL="0" indent="0" algn="l">
              <a:spcBef>
                <a:spcPts val="576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3728988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2C6B5F91-ABF5-D0B6-E43F-40CEDC3A6D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A52D64F1-27B6-A1E5-4F44-A6029FAB30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anchor="ctr" anchorCtr="0"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8684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xmlns="" id="{A626DE4B-D4E5-B36A-89FA-7C0E87AFC31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95243571-BE64-3777-F992-88FC43A6053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1828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ADFAE2CB-0EAD-E788-FCB7-FB12F69391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8952" y="758952"/>
            <a:ext cx="3932237" cy="1524662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58952" y="2286000"/>
            <a:ext cx="3932237" cy="356708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7" y="741459"/>
            <a:ext cx="6242839" cy="511959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50055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CAA6B609-D718-DB49-892F-7E49376CC9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0938" y="755372"/>
            <a:ext cx="3931920" cy="1527048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60938" y="2286001"/>
            <a:ext cx="393192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5262700" y="987425"/>
            <a:ext cx="6172200" cy="4873625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346700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anchor="t" compatLnSpc="1"/>
          <a:lstStyle/>
          <a:p>
            <a:endParaRPr kumimoji="0" lang="en-US" sz="2400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508000" y="4853413"/>
            <a:ext cx="11277600" cy="1222375"/>
          </a:xfrm>
        </p:spPr>
        <p:txBody>
          <a:bodyPr anchor="t"/>
          <a:lstStyle/>
          <a:p>
            <a:r>
              <a:rPr kumimoji="0" lang="en-US" altLang="zh-CN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3200">
                <a:solidFill>
                  <a:schemeClr val="tx2">
                    <a:shade val="75000"/>
                  </a:schemeClr>
                </a:solidFill>
              </a:defRPr>
            </a:lvl1pPr>
            <a:lvl2pPr marL="609585" indent="0" algn="ctr">
              <a:buNone/>
            </a:lvl2pPr>
            <a:lvl3pPr marL="1219170" indent="0" algn="ctr">
              <a:buNone/>
            </a:lvl3pPr>
            <a:lvl4pPr marL="1828754" indent="0" algn="ctr">
              <a:buNone/>
            </a:lvl4pPr>
            <a:lvl5pPr marL="2438339" indent="0" algn="ctr">
              <a:buNone/>
            </a:lvl5pPr>
            <a:lvl6pPr marL="3047924" indent="0" algn="ctr">
              <a:buNone/>
            </a:lvl6pPr>
            <a:lvl7pPr marL="3657509" indent="0" algn="ctr">
              <a:buNone/>
            </a:lvl7pPr>
            <a:lvl8pPr marL="4267093" indent="0" algn="ctr">
              <a:buNone/>
            </a:lvl8pPr>
            <a:lvl9pPr marL="4876678" indent="0" algn="ctr">
              <a:buNone/>
            </a:lvl9pPr>
          </a:lstStyle>
          <a:p>
            <a:r>
              <a:rPr kumimoji="0" lang="en-US" altLang="zh-CN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C5886-52BE-46D7-8899-DF6158BF7DD2}" type="datetimeFigureOut">
              <a:rPr lang="zh-CN" altLang="en-US" smtClean="0"/>
              <a:t>2026/8/23</a:t>
            </a:fld>
            <a:endParaRPr lang="zh-CN" alt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CB58D924-AEEE-4EB7-8C0A-AFC598CC89E5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97582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zh-CN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altLang="zh-CN"/>
              <a:t>Click to edit Master text styles</a:t>
            </a:r>
          </a:p>
          <a:p>
            <a:pPr lvl="1" eaLnBrk="1" latinLnBrk="0" hangingPunct="1"/>
            <a:r>
              <a:rPr lang="en-US" altLang="zh-CN"/>
              <a:t>Second level</a:t>
            </a:r>
          </a:p>
          <a:p>
            <a:pPr lvl="2" eaLnBrk="1" latinLnBrk="0" hangingPunct="1"/>
            <a:r>
              <a:rPr lang="en-US" altLang="zh-CN"/>
              <a:t>Third level</a:t>
            </a:r>
          </a:p>
          <a:p>
            <a:pPr lvl="3" eaLnBrk="1" latinLnBrk="0" hangingPunct="1"/>
            <a:r>
              <a:rPr lang="en-US" altLang="zh-CN"/>
              <a:t>Fourth level</a:t>
            </a:r>
          </a:p>
          <a:p>
            <a:pPr lvl="4" eaLnBrk="1" latinLnBrk="0" hangingPunct="1"/>
            <a:r>
              <a:rPr lang="en-US" altLang="zh-CN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C5886-52BE-46D7-8899-DF6158BF7DD2}" type="datetimeFigureOut">
              <a:rPr lang="zh-CN" altLang="en-US" smtClean="0"/>
              <a:t>2026/8/23</a:t>
            </a:fld>
            <a:endParaRPr lang="zh-CN" alt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4775200" y="76200"/>
            <a:ext cx="3860800" cy="2889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CB58D924-AEEE-4EB7-8C0A-AFC598CC89E5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9621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75923D9E-9381-3D11-B31A-1BF5C97F35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6452303" y="3405019"/>
            <a:ext cx="5739697" cy="3467971"/>
            <a:chOff x="5009037" y="2525712"/>
            <a:chExt cx="7170193" cy="433228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xmlns="" id="{89E777D0-3240-08CE-6B6C-B33B910B8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037" y="25257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xmlns="" id="{EFEA81A2-6893-518C-6AF3-37C987789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9536" y="2525712"/>
              <a:ext cx="3589694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0F297964-0B81-31DC-6D6D-1414832238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 flipH="1" flipV="1">
            <a:off x="6465610" y="0"/>
            <a:ext cx="5739697" cy="3467971"/>
            <a:chOff x="5183405" y="2678112"/>
            <a:chExt cx="7170193" cy="4332288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xmlns="" id="{CE4FDB43-7466-4B74-330E-836DA9504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405" y="26781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xmlns="" id="{2EA39DB9-F1B4-F4E9-CF4D-717B0CD74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903" y="2678112"/>
              <a:ext cx="3589695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4" name="Image 2">
            <a:extLst>
              <a:ext uri="{FF2B5EF4-FFF2-40B4-BE49-F238E27FC236}">
                <a16:creationId xmlns:a16="http://schemas.microsoft.com/office/drawing/2014/main" xmlns="" id="{EFFAEAD9-58A9-096B-C6D0-58F7AD08EB2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642518" y="4577658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9A1CFBBA-B680-A6A7-3C4B-5FEAC4253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6583680" cy="1531357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xmlns="" id="{72386C43-DD10-E892-08AD-D6F4AE9617D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4400" y="2834640"/>
            <a:ext cx="6583680" cy="3207344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50000"/>
              </a:lnSpc>
              <a:spcBef>
                <a:spcPts val="0"/>
              </a:spcBef>
              <a:defRPr sz="2000"/>
            </a:lvl2pPr>
            <a:lvl3pPr marL="685800">
              <a:lnSpc>
                <a:spcPct val="150000"/>
              </a:lnSpc>
              <a:spcBef>
                <a:spcPts val="0"/>
              </a:spcBef>
              <a:defRPr sz="18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71114D1E-7749-DD58-8782-318E4F679D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9645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anchor="t" compatLnSpc="1"/>
          <a:lstStyle/>
          <a:p>
            <a:endParaRPr kumimoji="0" lang="en-US" sz="240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667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altLang="zh-CN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C5886-52BE-46D7-8899-DF6158BF7DD2}" type="datetimeFigureOut">
              <a:rPr lang="zh-CN" altLang="en-US" smtClean="0"/>
              <a:t>2026/8/23</a:t>
            </a:fld>
            <a:endParaRPr lang="zh-CN" alt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8D924-AEEE-4EB7-8C0A-AFC598CC89E5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altLang="zh-CN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948641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 altLang="zh-CN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</a:lstStyle>
          <a:p>
            <a:pPr lvl="0" eaLnBrk="1" latinLnBrk="0" hangingPunct="1"/>
            <a:r>
              <a:rPr lang="en-US" altLang="zh-CN"/>
              <a:t>Click to edit Master text styles</a:t>
            </a:r>
          </a:p>
          <a:p>
            <a:pPr lvl="1" eaLnBrk="1" latinLnBrk="0" hangingPunct="1"/>
            <a:r>
              <a:rPr lang="en-US" altLang="zh-CN"/>
              <a:t>Second level</a:t>
            </a:r>
          </a:p>
          <a:p>
            <a:pPr lvl="2" eaLnBrk="1" latinLnBrk="0" hangingPunct="1"/>
            <a:r>
              <a:rPr lang="en-US" altLang="zh-CN"/>
              <a:t>Third level</a:t>
            </a:r>
          </a:p>
          <a:p>
            <a:pPr lvl="3" eaLnBrk="1" latinLnBrk="0" hangingPunct="1"/>
            <a:r>
              <a:rPr lang="en-US" altLang="zh-CN"/>
              <a:t>Fourth level</a:t>
            </a:r>
          </a:p>
          <a:p>
            <a:pPr lvl="4" eaLnBrk="1" latinLnBrk="0" hangingPunct="1"/>
            <a:r>
              <a:rPr lang="en-US" altLang="zh-CN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</a:lstStyle>
          <a:p>
            <a:pPr lvl="0" eaLnBrk="1" latinLnBrk="0" hangingPunct="1"/>
            <a:r>
              <a:rPr lang="en-US" altLang="zh-CN"/>
              <a:t>Click to edit Master text styles</a:t>
            </a:r>
          </a:p>
          <a:p>
            <a:pPr lvl="1" eaLnBrk="1" latinLnBrk="0" hangingPunct="1"/>
            <a:r>
              <a:rPr lang="en-US" altLang="zh-CN"/>
              <a:t>Second level</a:t>
            </a:r>
          </a:p>
          <a:p>
            <a:pPr lvl="2" eaLnBrk="1" latinLnBrk="0" hangingPunct="1"/>
            <a:r>
              <a:rPr lang="en-US" altLang="zh-CN"/>
              <a:t>Third level</a:t>
            </a:r>
          </a:p>
          <a:p>
            <a:pPr lvl="3" eaLnBrk="1" latinLnBrk="0" hangingPunct="1"/>
            <a:r>
              <a:rPr lang="en-US" altLang="zh-CN"/>
              <a:t>Fourth level</a:t>
            </a:r>
          </a:p>
          <a:p>
            <a:pPr lvl="4" eaLnBrk="1" latinLnBrk="0" hangingPunct="1"/>
            <a:r>
              <a:rPr lang="en-US" altLang="zh-CN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C5886-52BE-46D7-8899-DF6158BF7DD2}" type="datetimeFigureOut">
              <a:rPr lang="zh-CN" altLang="en-US" smtClean="0"/>
              <a:t>2026/8/23</a:t>
            </a:fld>
            <a:endParaRPr lang="zh-CN" alt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8D924-AEEE-4EB7-8C0A-AFC598CC89E5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997996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1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altLang="zh-CN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75259" y="666749"/>
            <a:ext cx="5720741" cy="639763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667" b="1"/>
            </a:lvl2pPr>
            <a:lvl3pPr>
              <a:buNone/>
              <a:defRPr sz="2400" b="1"/>
            </a:lvl3pPr>
            <a:lvl4pPr>
              <a:buNone/>
              <a:defRPr sz="2133" b="1"/>
            </a:lvl4pPr>
            <a:lvl5pPr>
              <a:buNone/>
              <a:defRPr sz="2133" b="1"/>
            </a:lvl5pPr>
          </a:lstStyle>
          <a:p>
            <a:pPr lvl="0" eaLnBrk="1" latinLnBrk="0" hangingPunct="1"/>
            <a:r>
              <a:rPr kumimoji="0" lang="en-US" altLang="zh-CN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6193369" y="666749"/>
            <a:ext cx="5722988" cy="639763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667" b="1"/>
            </a:lvl2pPr>
            <a:lvl3pPr>
              <a:buNone/>
              <a:defRPr sz="2400" b="1"/>
            </a:lvl3pPr>
            <a:lvl4pPr>
              <a:buNone/>
              <a:defRPr sz="2133" b="1"/>
            </a:lvl4pPr>
            <a:lvl5pPr>
              <a:buNone/>
              <a:defRPr sz="2133" b="1"/>
            </a:lvl5pPr>
          </a:lstStyle>
          <a:p>
            <a:pPr lvl="0" eaLnBrk="1" latinLnBrk="0" hangingPunct="1"/>
            <a:r>
              <a:rPr kumimoji="0" lang="en-US" altLang="zh-CN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75259" y="1316037"/>
            <a:ext cx="5720741" cy="3941763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</a:lstStyle>
          <a:p>
            <a:pPr lvl="0" eaLnBrk="1" latinLnBrk="0" hangingPunct="1"/>
            <a:r>
              <a:rPr lang="en-US" altLang="zh-CN"/>
              <a:t>Click to edit Master text styles</a:t>
            </a:r>
          </a:p>
          <a:p>
            <a:pPr lvl="1" eaLnBrk="1" latinLnBrk="0" hangingPunct="1"/>
            <a:r>
              <a:rPr lang="en-US" altLang="zh-CN"/>
              <a:t>Second level</a:t>
            </a:r>
          </a:p>
          <a:p>
            <a:pPr lvl="2" eaLnBrk="1" latinLnBrk="0" hangingPunct="1"/>
            <a:r>
              <a:rPr lang="en-US" altLang="zh-CN"/>
              <a:t>Third level</a:t>
            </a:r>
          </a:p>
          <a:p>
            <a:pPr lvl="3" eaLnBrk="1" latinLnBrk="0" hangingPunct="1"/>
            <a:r>
              <a:rPr lang="en-US" altLang="zh-CN"/>
              <a:t>Fourth level</a:t>
            </a:r>
          </a:p>
          <a:p>
            <a:pPr lvl="4" eaLnBrk="1" latinLnBrk="0" hangingPunct="1"/>
            <a:r>
              <a:rPr lang="en-US" altLang="zh-CN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6198307" y="1316037"/>
            <a:ext cx="5718048" cy="3941763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</a:lstStyle>
          <a:p>
            <a:pPr lvl="0" eaLnBrk="1" latinLnBrk="0" hangingPunct="1"/>
            <a:r>
              <a:rPr lang="en-US" altLang="zh-CN"/>
              <a:t>Click to edit Master text styles</a:t>
            </a:r>
          </a:p>
          <a:p>
            <a:pPr lvl="1" eaLnBrk="1" latinLnBrk="0" hangingPunct="1"/>
            <a:r>
              <a:rPr lang="en-US" altLang="zh-CN"/>
              <a:t>Second level</a:t>
            </a:r>
          </a:p>
          <a:p>
            <a:pPr lvl="2" eaLnBrk="1" latinLnBrk="0" hangingPunct="1"/>
            <a:r>
              <a:rPr lang="en-US" altLang="zh-CN"/>
              <a:t>Third level</a:t>
            </a:r>
          </a:p>
          <a:p>
            <a:pPr lvl="3" eaLnBrk="1" latinLnBrk="0" hangingPunct="1"/>
            <a:r>
              <a:rPr lang="en-US" altLang="zh-CN"/>
              <a:t>Fourth level</a:t>
            </a:r>
          </a:p>
          <a:p>
            <a:pPr lvl="4" eaLnBrk="1" latinLnBrk="0" hangingPunct="1"/>
            <a:r>
              <a:rPr lang="en-US" altLang="zh-CN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C5886-52BE-46D7-8899-DF6158BF7DD2}" type="datetimeFigureOut">
              <a:rPr lang="zh-CN" altLang="en-US" smtClean="0"/>
              <a:t>2026/8/23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CB58D924-AEEE-4EB7-8C0A-AFC598CC89E5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85800" y="6019800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anchor="t" compatLnSpc="1"/>
          <a:lstStyle/>
          <a:p>
            <a:endParaRPr kumimoji="0" lang="en-US" sz="2400"/>
          </a:p>
        </p:txBody>
      </p:sp>
    </p:spTree>
    <p:extLst>
      <p:ext uri="{BB962C8B-B14F-4D97-AF65-F5344CB8AC3E}">
        <p14:creationId xmlns:p14="http://schemas.microsoft.com/office/powerpoint/2010/main" val="271948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 altLang="zh-CN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C5886-52BE-46D7-8899-DF6158BF7DD2}" type="datetimeFigureOut">
              <a:rPr lang="zh-CN" altLang="en-US" smtClean="0"/>
              <a:t>2026/8/23</a:t>
            </a:fld>
            <a:endParaRPr lang="zh-CN" alt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8D924-AEEE-4EB7-8C0A-AFC598CC89E5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789509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C5886-52BE-46D7-8899-DF6158BF7DD2}" type="datetimeFigureOut">
              <a:rPr lang="zh-CN" altLang="en-US" smtClean="0"/>
              <a:t>2026/8/23</a:t>
            </a:fld>
            <a:endParaRPr lang="zh-CN" altLang="en-US" dirty="0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8D924-AEEE-4EB7-8C0A-AFC598CC89E5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235159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anchor="t" compatLnSpc="1"/>
          <a:lstStyle/>
          <a:p>
            <a:endParaRPr kumimoji="0" lang="en-US" sz="240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09600" y="5486401"/>
            <a:ext cx="11277600" cy="520700"/>
          </a:xfrm>
        </p:spPr>
        <p:txBody>
          <a:bodyPr anchor="ctr"/>
          <a:lstStyle>
            <a:lvl1pPr algn="l">
              <a:buNone/>
              <a:defRPr sz="2667" b="1"/>
            </a:lvl1pPr>
          </a:lstStyle>
          <a:p>
            <a:r>
              <a:rPr kumimoji="0" lang="en-US" altLang="zh-CN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609602" y="609600"/>
            <a:ext cx="4011084" cy="4800600"/>
          </a:xfrm>
        </p:spPr>
        <p:txBody>
          <a:bodyPr/>
          <a:lstStyle>
            <a:lvl1pPr marL="0" indent="0">
              <a:buNone/>
              <a:defRPr sz="1867"/>
            </a:lvl1pPr>
            <a:lvl2pPr>
              <a:buNone/>
              <a:defRPr sz="1600"/>
            </a:lvl2pPr>
            <a:lvl3pPr>
              <a:buNone/>
              <a:defRPr sz="1333"/>
            </a:lvl3pPr>
            <a:lvl4pPr>
              <a:buNone/>
              <a:defRPr sz="1200"/>
            </a:lvl4pPr>
            <a:lvl5pPr>
              <a:buNone/>
              <a:defRPr sz="1200"/>
            </a:lvl5pPr>
          </a:lstStyle>
          <a:p>
            <a:pPr lvl="0" eaLnBrk="1" latinLnBrk="0" hangingPunct="1"/>
            <a:r>
              <a:rPr kumimoji="0" lang="en-US" altLang="zh-CN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</a:lstStyle>
          <a:p>
            <a:pPr lvl="0" eaLnBrk="1" latinLnBrk="0" hangingPunct="1"/>
            <a:r>
              <a:rPr lang="en-US" altLang="zh-CN"/>
              <a:t>Click to edit Master text styles</a:t>
            </a:r>
          </a:p>
          <a:p>
            <a:pPr lvl="1" eaLnBrk="1" latinLnBrk="0" hangingPunct="1"/>
            <a:r>
              <a:rPr lang="en-US" altLang="zh-CN"/>
              <a:t>Second level</a:t>
            </a:r>
          </a:p>
          <a:p>
            <a:pPr lvl="2" eaLnBrk="1" latinLnBrk="0" hangingPunct="1"/>
            <a:r>
              <a:rPr lang="en-US" altLang="zh-CN"/>
              <a:t>Third level</a:t>
            </a:r>
          </a:p>
          <a:p>
            <a:pPr lvl="3" eaLnBrk="1" latinLnBrk="0" hangingPunct="1"/>
            <a:r>
              <a:rPr lang="en-US" altLang="zh-CN"/>
              <a:t>Fourth level</a:t>
            </a:r>
          </a:p>
          <a:p>
            <a:pPr lvl="4" eaLnBrk="1" latinLnBrk="0" hangingPunct="1"/>
            <a:r>
              <a:rPr lang="en-US" altLang="zh-CN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C5886-52BE-46D7-8899-DF6158BF7DD2}" type="datetimeFigureOut">
              <a:rPr lang="zh-CN" altLang="en-US" smtClean="0"/>
              <a:t>2026/8/23</a:t>
            </a:fld>
            <a:endParaRPr lang="zh-CN" altLang="en-US" dirty="0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8D924-AEEE-4EB7-8C0A-AFC598CC89E5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97721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4673600" y="616635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4267"/>
            </a:lvl1pPr>
          </a:lstStyle>
          <a:p>
            <a:r>
              <a:rPr kumimoji="0" lang="en-US" altLang="zh-CN" dirty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C5886-52BE-46D7-8899-DF6158BF7DD2}" type="datetimeFigureOut">
              <a:rPr lang="zh-CN" altLang="en-US" smtClean="0"/>
              <a:t>2026/8/23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8D924-AEEE-4EB7-8C0A-AFC598CC89E5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667" b="1"/>
            </a:lvl1pPr>
          </a:lstStyle>
          <a:p>
            <a:r>
              <a:rPr kumimoji="0" lang="en-US" altLang="zh-CN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1"/>
          </a:xfrm>
        </p:spPr>
        <p:txBody>
          <a:bodyPr lIns="109728" tIns="0"/>
          <a:lstStyle>
            <a:lvl1pPr marL="0" indent="0">
              <a:buNone/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</a:lstStyle>
          <a:p>
            <a:pPr lvl="0" eaLnBrk="1" latinLnBrk="0" hangingPunct="1"/>
            <a:r>
              <a:rPr kumimoji="0" lang="en-US" altLang="zh-CN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36678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zh-CN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altLang="zh-CN"/>
              <a:t>Click to edit Master text styles</a:t>
            </a:r>
          </a:p>
          <a:p>
            <a:pPr lvl="1" eaLnBrk="1" latinLnBrk="0" hangingPunct="1"/>
            <a:r>
              <a:rPr lang="en-US" altLang="zh-CN"/>
              <a:t>Second level</a:t>
            </a:r>
          </a:p>
          <a:p>
            <a:pPr lvl="2" eaLnBrk="1" latinLnBrk="0" hangingPunct="1"/>
            <a:r>
              <a:rPr lang="en-US" altLang="zh-CN"/>
              <a:t>Third level</a:t>
            </a:r>
          </a:p>
          <a:p>
            <a:pPr lvl="3" eaLnBrk="1" latinLnBrk="0" hangingPunct="1"/>
            <a:r>
              <a:rPr lang="en-US" altLang="zh-CN"/>
              <a:t>Fourth level</a:t>
            </a:r>
          </a:p>
          <a:p>
            <a:pPr lvl="4" eaLnBrk="1" latinLnBrk="0" hangingPunct="1"/>
            <a:r>
              <a:rPr lang="en-US" altLang="zh-CN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C5886-52BE-46D7-8899-DF6158BF7DD2}" type="datetimeFigureOut">
              <a:rPr lang="zh-CN" altLang="en-US" smtClean="0"/>
              <a:t>2026/8/23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8D924-AEEE-4EB7-8C0A-AFC598CC89E5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994294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549276"/>
            <a:ext cx="2438400" cy="5851525"/>
          </a:xfrm>
        </p:spPr>
        <p:txBody>
          <a:bodyPr vert="eaVert"/>
          <a:lstStyle/>
          <a:p>
            <a:r>
              <a:rPr kumimoji="0" lang="en-US" altLang="zh-CN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49276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en-US" altLang="zh-CN"/>
              <a:t>Click to edit Master text styles</a:t>
            </a:r>
          </a:p>
          <a:p>
            <a:pPr lvl="1" eaLnBrk="1" latinLnBrk="0" hangingPunct="1"/>
            <a:r>
              <a:rPr lang="en-US" altLang="zh-CN"/>
              <a:t>Second level</a:t>
            </a:r>
          </a:p>
          <a:p>
            <a:pPr lvl="2" eaLnBrk="1" latinLnBrk="0" hangingPunct="1"/>
            <a:r>
              <a:rPr lang="en-US" altLang="zh-CN"/>
              <a:t>Third level</a:t>
            </a:r>
          </a:p>
          <a:p>
            <a:pPr lvl="3" eaLnBrk="1" latinLnBrk="0" hangingPunct="1"/>
            <a:r>
              <a:rPr lang="en-US" altLang="zh-CN"/>
              <a:t>Fourth level</a:t>
            </a:r>
          </a:p>
          <a:p>
            <a:pPr lvl="4" eaLnBrk="1" latinLnBrk="0" hangingPunct="1"/>
            <a:r>
              <a:rPr lang="en-US" altLang="zh-CN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C5886-52BE-46D7-8899-DF6158BF7DD2}" type="datetimeFigureOut">
              <a:rPr lang="zh-CN" altLang="en-US" smtClean="0"/>
              <a:t>2026/8/23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8D924-AEEE-4EB7-8C0A-AFC598CC89E5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5711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537D12D-0FCA-3396-988D-452D3D526E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-24064" y="3390900"/>
            <a:ext cx="12216063" cy="346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1710CE8-8A83-C0D3-623E-AFCC6C6A293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443346" y="332509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7AA66C80-37C3-6D28-7564-733A30B2CD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 flipH="1">
            <a:off x="9353550" y="0"/>
            <a:ext cx="2838450" cy="2857958"/>
            <a:chOff x="0" y="0"/>
            <a:chExt cx="2838450" cy="2857958"/>
          </a:xfrm>
        </p:grpSpPr>
        <p:sp>
          <p:nvSpPr>
            <p:cNvPr id="12" name="Freeform: Shape 28">
              <a:extLst>
                <a:ext uri="{FF2B5EF4-FFF2-40B4-BE49-F238E27FC236}">
                  <a16:creationId xmlns:a16="http://schemas.microsoft.com/office/drawing/2014/main" xmlns="" id="{D9DB7C23-E0CF-A75F-BFFD-4E7679AF4AD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>
              <a:off x="0" y="0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/>
            </a:p>
          </p:txBody>
        </p:sp>
        <p:sp>
          <p:nvSpPr>
            <p:cNvPr id="15" name="Freeform: Shape 15">
              <a:extLst>
                <a:ext uri="{FF2B5EF4-FFF2-40B4-BE49-F238E27FC236}">
                  <a16:creationId xmlns:a16="http://schemas.microsoft.com/office/drawing/2014/main" xmlns="" id="{4D62A0CC-A0CE-403A-A167-27225B2C608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>
              <a:off x="1" y="1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" name="Image 2">
              <a:extLst>
                <a:ext uri="{FF2B5EF4-FFF2-40B4-BE49-F238E27FC236}">
                  <a16:creationId xmlns:a16="http://schemas.microsoft.com/office/drawing/2014/main" xmlns="" id="{F8AD83DA-A293-6D56-F606-7C98C403A3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>
              <a:off x="1458332" y="590133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702441" y="1061623"/>
            <a:ext cx="5723586" cy="4739104"/>
          </a:xfrm>
        </p:spPr>
        <p:txBody>
          <a:bodyPr tIns="0" bIns="0" anchor="ctr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xmlns="" id="{E979AC40-7C15-9431-5B1A-415655A7FC0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3345" y="0"/>
            <a:ext cx="4344695" cy="63595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33189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86F8B46B-EF6E-BC12-09E2-0F3B779197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5D7B4F11-E150-473B-98F5-6E6AC96468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xmlns="" id="{A8E2FA61-C047-21BB-AA50-F84AD768549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6200000">
            <a:off x="5760023" y="3764463"/>
            <a:ext cx="2812357" cy="3394143"/>
          </a:xfrm>
          <a:custGeom>
            <a:avLst/>
            <a:gdLst>
              <a:gd name="connsiteX0" fmla="*/ 0 w 2812357"/>
              <a:gd name="connsiteY0" fmla="*/ 0 h 3394143"/>
              <a:gd name="connsiteX1" fmla="*/ 2812357 w 2812357"/>
              <a:gd name="connsiteY1" fmla="*/ 3394143 h 3394143"/>
              <a:gd name="connsiteX2" fmla="*/ 0 w 2812357"/>
              <a:gd name="connsiteY2" fmla="*/ 3394143 h 3394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12357" h="3394143">
                <a:moveTo>
                  <a:pt x="0" y="0"/>
                </a:moveTo>
                <a:lnTo>
                  <a:pt x="2812357" y="3394143"/>
                </a:lnTo>
                <a:lnTo>
                  <a:pt x="0" y="3394143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xmlns="" id="{1A2791BA-760E-9FA5-8743-D0B699FC98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3463854"/>
            <a:ext cx="435241" cy="3394146"/>
          </a:xfrm>
          <a:custGeom>
            <a:avLst/>
            <a:gdLst>
              <a:gd name="connsiteX0" fmla="*/ 435241 w 435241"/>
              <a:gd name="connsiteY0" fmla="*/ 0 h 3394146"/>
              <a:gd name="connsiteX1" fmla="*/ 435241 w 435241"/>
              <a:gd name="connsiteY1" fmla="*/ 3394146 h 3394146"/>
              <a:gd name="connsiteX2" fmla="*/ 0 w 435241"/>
              <a:gd name="connsiteY2" fmla="*/ 3394146 h 3394146"/>
              <a:gd name="connsiteX3" fmla="*/ 0 w 435241"/>
              <a:gd name="connsiteY3" fmla="*/ 523525 h 3394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241" h="3394146">
                <a:moveTo>
                  <a:pt x="435241" y="0"/>
                </a:moveTo>
                <a:lnTo>
                  <a:pt x="435241" y="3394146"/>
                </a:lnTo>
                <a:lnTo>
                  <a:pt x="0" y="3394146"/>
                </a:lnTo>
                <a:lnTo>
                  <a:pt x="0" y="52352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8D6A03F2-8C7B-D33B-0E8F-24D4800D5C0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400" y="1057275"/>
            <a:ext cx="5259554" cy="2495028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xmlns="" id="{C51465C6-2CDE-B5BF-F22E-CBDD44E86CFC}"/>
              </a:ext>
            </a:extLst>
          </p:cNvPr>
          <p:cNvSpPr>
            <a:spLocks noGrp="1"/>
          </p:cNvSpPr>
          <p:nvPr userDrawn="1">
            <p:ph idx="1" hasCustomPrompt="1"/>
          </p:nvPr>
        </p:nvSpPr>
        <p:spPr>
          <a:xfrm>
            <a:off x="914400" y="3808750"/>
            <a:ext cx="5259554" cy="2233233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2" name="Picture Placeholder 7">
            <a:extLst>
              <a:ext uri="{FF2B5EF4-FFF2-40B4-BE49-F238E27FC236}">
                <a16:creationId xmlns:a16="http://schemas.microsoft.com/office/drawing/2014/main" xmlns="" id="{55126063-BDEE-A1AB-FDAE-DD9B98CACDA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414194" y="410780"/>
            <a:ext cx="4344695" cy="6447220"/>
          </a:xfrm>
          <a:solidFill>
            <a:schemeClr val="accent3"/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81789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Image 1">
            <a:extLst>
              <a:ext uri="{FF2B5EF4-FFF2-40B4-BE49-F238E27FC236}">
                <a16:creationId xmlns:a16="http://schemas.microsoft.com/office/drawing/2014/main" xmlns="" id="{2A3EC91E-4089-D366-06D3-3E66F93DFAF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-7117" y="0"/>
            <a:ext cx="2550985" cy="6858000"/>
          </a:xfrm>
          <a:custGeom>
            <a:avLst/>
            <a:gdLst>
              <a:gd name="connsiteX0" fmla="*/ 2550985 w 2550985"/>
              <a:gd name="connsiteY0" fmla="*/ 0 h 6858000"/>
              <a:gd name="connsiteX1" fmla="*/ 0 w 2550985"/>
              <a:gd name="connsiteY1" fmla="*/ 0 h 6858000"/>
              <a:gd name="connsiteX2" fmla="*/ 0 w 2550985"/>
              <a:gd name="connsiteY2" fmla="*/ 6858000 h 6858000"/>
              <a:gd name="connsiteX3" fmla="*/ 2550985 w 2550985"/>
              <a:gd name="connsiteY3" fmla="*/ 6858000 h 6858000"/>
              <a:gd name="connsiteX4" fmla="*/ 2550985 w 255098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0985" h="6858000">
                <a:moveTo>
                  <a:pt x="2550985" y="0"/>
                </a:moveTo>
                <a:lnTo>
                  <a:pt x="0" y="0"/>
                </a:lnTo>
                <a:lnTo>
                  <a:pt x="0" y="6858000"/>
                </a:lnTo>
                <a:lnTo>
                  <a:pt x="2550985" y="6858000"/>
                </a:lnTo>
                <a:lnTo>
                  <a:pt x="2550985" y="0"/>
                </a:lnTo>
                <a:close/>
              </a:path>
            </a:pathLst>
          </a:custGeom>
          <a:solidFill>
            <a:schemeClr val="accent4"/>
          </a:solidFill>
          <a:ln w="7045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xmlns="" id="{70F595E1-C910-3710-90E9-AF5FFCE0586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-9415" y="0"/>
            <a:ext cx="2548591" cy="2555628"/>
          </a:xfrm>
          <a:custGeom>
            <a:avLst/>
            <a:gdLst>
              <a:gd name="connsiteX0" fmla="*/ 138643 w 2548591"/>
              <a:gd name="connsiteY0" fmla="*/ 1 h 2555628"/>
              <a:gd name="connsiteX1" fmla="*/ 163874 w 2548591"/>
              <a:gd name="connsiteY1" fmla="*/ 1 h 2555628"/>
              <a:gd name="connsiteX2" fmla="*/ 2548463 w 2548591"/>
              <a:gd name="connsiteY2" fmla="*/ 2391168 h 2555628"/>
              <a:gd name="connsiteX3" fmla="*/ 2548463 w 2548591"/>
              <a:gd name="connsiteY3" fmla="*/ 2416472 h 2555628"/>
              <a:gd name="connsiteX4" fmla="*/ 2548590 w 2548591"/>
              <a:gd name="connsiteY4" fmla="*/ 2416600 h 2555628"/>
              <a:gd name="connsiteX5" fmla="*/ 138643 w 2548591"/>
              <a:gd name="connsiteY5" fmla="*/ 1 h 2555628"/>
              <a:gd name="connsiteX6" fmla="*/ 0 w 2548591"/>
              <a:gd name="connsiteY6" fmla="*/ 1 h 2555628"/>
              <a:gd name="connsiteX7" fmla="*/ 25231 w 2548591"/>
              <a:gd name="connsiteY7" fmla="*/ 1 h 2555628"/>
              <a:gd name="connsiteX8" fmla="*/ 2548591 w 2548591"/>
              <a:gd name="connsiteY8" fmla="*/ 2530324 h 2555628"/>
              <a:gd name="connsiteX9" fmla="*/ 2548591 w 2548591"/>
              <a:gd name="connsiteY9" fmla="*/ 2555628 h 2555628"/>
              <a:gd name="connsiteX10" fmla="*/ 0 w 2548591"/>
              <a:gd name="connsiteY10" fmla="*/ 1 h 2555628"/>
              <a:gd name="connsiteX11" fmla="*/ 277411 w 2548591"/>
              <a:gd name="connsiteY11" fmla="*/ 1 h 2555628"/>
              <a:gd name="connsiteX12" fmla="*/ 302642 w 2548591"/>
              <a:gd name="connsiteY12" fmla="*/ 1 h 2555628"/>
              <a:gd name="connsiteX13" fmla="*/ 2548582 w 2548591"/>
              <a:gd name="connsiteY13" fmla="*/ 2252147 h 2555628"/>
              <a:gd name="connsiteX14" fmla="*/ 2548582 w 2548591"/>
              <a:gd name="connsiteY14" fmla="*/ 2277444 h 2555628"/>
              <a:gd name="connsiteX15" fmla="*/ 277411 w 2548591"/>
              <a:gd name="connsiteY15" fmla="*/ 1 h 2555628"/>
              <a:gd name="connsiteX16" fmla="*/ 416054 w 2548591"/>
              <a:gd name="connsiteY16" fmla="*/ 1 h 2555628"/>
              <a:gd name="connsiteX17" fmla="*/ 441285 w 2548591"/>
              <a:gd name="connsiteY17" fmla="*/ 1 h 2555628"/>
              <a:gd name="connsiteX18" fmla="*/ 2548589 w 2548591"/>
              <a:gd name="connsiteY18" fmla="*/ 2113119 h 2555628"/>
              <a:gd name="connsiteX19" fmla="*/ 2548589 w 2548591"/>
              <a:gd name="connsiteY19" fmla="*/ 2138423 h 2555628"/>
              <a:gd name="connsiteX20" fmla="*/ 416054 w 2548591"/>
              <a:gd name="connsiteY20" fmla="*/ 1 h 2555628"/>
              <a:gd name="connsiteX21" fmla="*/ 554698 w 2548591"/>
              <a:gd name="connsiteY21" fmla="*/ 1 h 2555628"/>
              <a:gd name="connsiteX22" fmla="*/ 579930 w 2548591"/>
              <a:gd name="connsiteY22" fmla="*/ 1 h 2555628"/>
              <a:gd name="connsiteX23" fmla="*/ 2548462 w 2548591"/>
              <a:gd name="connsiteY23" fmla="*/ 1973963 h 2555628"/>
              <a:gd name="connsiteX24" fmla="*/ 2548462 w 2548591"/>
              <a:gd name="connsiteY24" fmla="*/ 1999267 h 2555628"/>
              <a:gd name="connsiteX25" fmla="*/ 2548589 w 2548591"/>
              <a:gd name="connsiteY25" fmla="*/ 1999394 h 2555628"/>
              <a:gd name="connsiteX26" fmla="*/ 554698 w 2548591"/>
              <a:gd name="connsiteY26" fmla="*/ 1 h 2555628"/>
              <a:gd name="connsiteX27" fmla="*/ 693468 w 2548591"/>
              <a:gd name="connsiteY27" fmla="*/ 0 h 2555628"/>
              <a:gd name="connsiteX28" fmla="*/ 718701 w 2548591"/>
              <a:gd name="connsiteY28" fmla="*/ 0 h 2555628"/>
              <a:gd name="connsiteX29" fmla="*/ 2548583 w 2548591"/>
              <a:gd name="connsiteY29" fmla="*/ 1834942 h 2555628"/>
              <a:gd name="connsiteX30" fmla="*/ 2548583 w 2548591"/>
              <a:gd name="connsiteY30" fmla="*/ 1860239 h 2555628"/>
              <a:gd name="connsiteX31" fmla="*/ 693468 w 2548591"/>
              <a:gd name="connsiteY31" fmla="*/ 0 h 2555628"/>
              <a:gd name="connsiteX32" fmla="*/ 832112 w 2548591"/>
              <a:gd name="connsiteY32" fmla="*/ 0 h 2555628"/>
              <a:gd name="connsiteX33" fmla="*/ 857340 w 2548591"/>
              <a:gd name="connsiteY33" fmla="*/ 0 h 2555628"/>
              <a:gd name="connsiteX34" fmla="*/ 2548582 w 2548591"/>
              <a:gd name="connsiteY34" fmla="*/ 1695913 h 2555628"/>
              <a:gd name="connsiteX35" fmla="*/ 2548582 w 2548591"/>
              <a:gd name="connsiteY35" fmla="*/ 1721210 h 2555628"/>
              <a:gd name="connsiteX36" fmla="*/ 832112 w 2548591"/>
              <a:gd name="connsiteY36" fmla="*/ 0 h 2555628"/>
              <a:gd name="connsiteX37" fmla="*/ 970758 w 2548591"/>
              <a:gd name="connsiteY37" fmla="*/ 0 h 2555628"/>
              <a:gd name="connsiteX38" fmla="*/ 995986 w 2548591"/>
              <a:gd name="connsiteY38" fmla="*/ 0 h 2555628"/>
              <a:gd name="connsiteX39" fmla="*/ 2548463 w 2548591"/>
              <a:gd name="connsiteY39" fmla="*/ 1556758 h 2555628"/>
              <a:gd name="connsiteX40" fmla="*/ 2548463 w 2548591"/>
              <a:gd name="connsiteY40" fmla="*/ 1582062 h 2555628"/>
              <a:gd name="connsiteX41" fmla="*/ 2548590 w 2548591"/>
              <a:gd name="connsiteY41" fmla="*/ 1582189 h 2555628"/>
              <a:gd name="connsiteX42" fmla="*/ 970758 w 2548591"/>
              <a:gd name="connsiteY42" fmla="*/ 0 h 2555628"/>
              <a:gd name="connsiteX43" fmla="*/ 1109529 w 2548591"/>
              <a:gd name="connsiteY43" fmla="*/ 0 h 2555628"/>
              <a:gd name="connsiteX44" fmla="*/ 1134764 w 2548591"/>
              <a:gd name="connsiteY44" fmla="*/ 0 h 2555628"/>
              <a:gd name="connsiteX45" fmla="*/ 2548589 w 2548591"/>
              <a:gd name="connsiteY45" fmla="*/ 1417736 h 2555628"/>
              <a:gd name="connsiteX46" fmla="*/ 2548589 w 2548591"/>
              <a:gd name="connsiteY46" fmla="*/ 1443033 h 2555628"/>
              <a:gd name="connsiteX47" fmla="*/ 1109529 w 2548591"/>
              <a:gd name="connsiteY47" fmla="*/ 0 h 2555628"/>
              <a:gd name="connsiteX48" fmla="*/ 1248168 w 2548591"/>
              <a:gd name="connsiteY48" fmla="*/ 0 h 2555628"/>
              <a:gd name="connsiteX49" fmla="*/ 1273396 w 2548591"/>
              <a:gd name="connsiteY49" fmla="*/ 0 h 2555628"/>
              <a:gd name="connsiteX50" fmla="*/ 2548583 w 2548591"/>
              <a:gd name="connsiteY50" fmla="*/ 1278708 h 2555628"/>
              <a:gd name="connsiteX51" fmla="*/ 2548583 w 2548591"/>
              <a:gd name="connsiteY51" fmla="*/ 1304005 h 2555628"/>
              <a:gd name="connsiteX52" fmla="*/ 1248168 w 2548591"/>
              <a:gd name="connsiteY52" fmla="*/ 0 h 2555628"/>
              <a:gd name="connsiteX53" fmla="*/ 1386813 w 2548591"/>
              <a:gd name="connsiteY53" fmla="*/ 0 h 2555628"/>
              <a:gd name="connsiteX54" fmla="*/ 1412041 w 2548591"/>
              <a:gd name="connsiteY54" fmla="*/ 0 h 2555628"/>
              <a:gd name="connsiteX55" fmla="*/ 2548589 w 2548591"/>
              <a:gd name="connsiteY55" fmla="*/ 1139552 h 2555628"/>
              <a:gd name="connsiteX56" fmla="*/ 2548589 w 2548591"/>
              <a:gd name="connsiteY56" fmla="*/ 1164857 h 2555628"/>
              <a:gd name="connsiteX57" fmla="*/ 2548589 w 2548591"/>
              <a:gd name="connsiteY57" fmla="*/ 1164984 h 2555628"/>
              <a:gd name="connsiteX58" fmla="*/ 1386813 w 2548591"/>
              <a:gd name="connsiteY58" fmla="*/ 0 h 2555628"/>
              <a:gd name="connsiteX59" fmla="*/ 1525579 w 2548591"/>
              <a:gd name="connsiteY59" fmla="*/ 0 h 2555628"/>
              <a:gd name="connsiteX60" fmla="*/ 1550814 w 2548591"/>
              <a:gd name="connsiteY60" fmla="*/ 0 h 2555628"/>
              <a:gd name="connsiteX61" fmla="*/ 2548583 w 2548591"/>
              <a:gd name="connsiteY61" fmla="*/ 1000531 h 2555628"/>
              <a:gd name="connsiteX62" fmla="*/ 2548583 w 2548591"/>
              <a:gd name="connsiteY62" fmla="*/ 1025828 h 2555628"/>
              <a:gd name="connsiteX63" fmla="*/ 1525579 w 2548591"/>
              <a:gd name="connsiteY63" fmla="*/ 0 h 2555628"/>
              <a:gd name="connsiteX64" fmla="*/ 1664231 w 2548591"/>
              <a:gd name="connsiteY64" fmla="*/ 0 h 2555628"/>
              <a:gd name="connsiteX65" fmla="*/ 1689459 w 2548591"/>
              <a:gd name="connsiteY65" fmla="*/ 0 h 2555628"/>
              <a:gd name="connsiteX66" fmla="*/ 2548589 w 2548591"/>
              <a:gd name="connsiteY66" fmla="*/ 861503 h 2555628"/>
              <a:gd name="connsiteX67" fmla="*/ 2548589 w 2548591"/>
              <a:gd name="connsiteY67" fmla="*/ 886800 h 2555628"/>
              <a:gd name="connsiteX68" fmla="*/ 1664231 w 2548591"/>
              <a:gd name="connsiteY68" fmla="*/ 0 h 2555628"/>
              <a:gd name="connsiteX69" fmla="*/ 1802870 w 2548591"/>
              <a:gd name="connsiteY69" fmla="*/ 0 h 2555628"/>
              <a:gd name="connsiteX70" fmla="*/ 1828097 w 2548591"/>
              <a:gd name="connsiteY70" fmla="*/ 0 h 2555628"/>
              <a:gd name="connsiteX71" fmla="*/ 2548583 w 2548591"/>
              <a:gd name="connsiteY71" fmla="*/ 722347 h 2555628"/>
              <a:gd name="connsiteX72" fmla="*/ 2548583 w 2548591"/>
              <a:gd name="connsiteY72" fmla="*/ 747651 h 2555628"/>
              <a:gd name="connsiteX73" fmla="*/ 2548583 w 2548591"/>
              <a:gd name="connsiteY73" fmla="*/ 747778 h 2555628"/>
              <a:gd name="connsiteX74" fmla="*/ 1802870 w 2548591"/>
              <a:gd name="connsiteY74" fmla="*/ 0 h 2555628"/>
              <a:gd name="connsiteX75" fmla="*/ 1941642 w 2548591"/>
              <a:gd name="connsiteY75" fmla="*/ 0 h 2555628"/>
              <a:gd name="connsiteX76" fmla="*/ 1966877 w 2548591"/>
              <a:gd name="connsiteY76" fmla="*/ 0 h 2555628"/>
              <a:gd name="connsiteX77" fmla="*/ 2548589 w 2548591"/>
              <a:gd name="connsiteY77" fmla="*/ 583321 h 2555628"/>
              <a:gd name="connsiteX78" fmla="*/ 2548589 w 2548591"/>
              <a:gd name="connsiteY78" fmla="*/ 608622 h 2555628"/>
              <a:gd name="connsiteX79" fmla="*/ 1941642 w 2548591"/>
              <a:gd name="connsiteY79" fmla="*/ 0 h 2555628"/>
              <a:gd name="connsiteX80" fmla="*/ 2080281 w 2548591"/>
              <a:gd name="connsiteY80" fmla="*/ 0 h 2555628"/>
              <a:gd name="connsiteX81" fmla="*/ 2105508 w 2548591"/>
              <a:gd name="connsiteY81" fmla="*/ 0 h 2555628"/>
              <a:gd name="connsiteX82" fmla="*/ 2548582 w 2548591"/>
              <a:gd name="connsiteY82" fmla="*/ 444296 h 2555628"/>
              <a:gd name="connsiteX83" fmla="*/ 2548582 w 2548591"/>
              <a:gd name="connsiteY83" fmla="*/ 469597 h 2555628"/>
              <a:gd name="connsiteX84" fmla="*/ 2080281 w 2548591"/>
              <a:gd name="connsiteY84" fmla="*/ 0 h 2555628"/>
              <a:gd name="connsiteX85" fmla="*/ 2218926 w 2548591"/>
              <a:gd name="connsiteY85" fmla="*/ 0 h 2555628"/>
              <a:gd name="connsiteX86" fmla="*/ 2244153 w 2548591"/>
              <a:gd name="connsiteY86" fmla="*/ 0 h 2555628"/>
              <a:gd name="connsiteX87" fmla="*/ 2548582 w 2548591"/>
              <a:gd name="connsiteY87" fmla="*/ 305270 h 2555628"/>
              <a:gd name="connsiteX88" fmla="*/ 2548582 w 2548591"/>
              <a:gd name="connsiteY88" fmla="*/ 330570 h 2555628"/>
              <a:gd name="connsiteX89" fmla="*/ 2218926 w 2548591"/>
              <a:gd name="connsiteY89" fmla="*/ 0 h 255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548591" h="2555628">
                <a:moveTo>
                  <a:pt x="138643" y="1"/>
                </a:moveTo>
                <a:lnTo>
                  <a:pt x="163874" y="1"/>
                </a:lnTo>
                <a:cubicBezTo>
                  <a:pt x="163874" y="1318576"/>
                  <a:pt x="1233644" y="2391168"/>
                  <a:pt x="2548463" y="2391168"/>
                </a:cubicBezTo>
                <a:lnTo>
                  <a:pt x="2548463" y="2416472"/>
                </a:lnTo>
                <a:lnTo>
                  <a:pt x="2548590" y="2416600"/>
                </a:lnTo>
                <a:cubicBezTo>
                  <a:pt x="1219755" y="2416600"/>
                  <a:pt x="138643" y="1332503"/>
                  <a:pt x="138643" y="1"/>
                </a:cubicBezTo>
                <a:close/>
                <a:moveTo>
                  <a:pt x="0" y="1"/>
                </a:moveTo>
                <a:lnTo>
                  <a:pt x="25231" y="1"/>
                </a:lnTo>
                <a:cubicBezTo>
                  <a:pt x="25231" y="1395244"/>
                  <a:pt x="1157188" y="2530324"/>
                  <a:pt x="2548591" y="2530324"/>
                </a:cubicBezTo>
                <a:lnTo>
                  <a:pt x="2548591" y="2555628"/>
                </a:lnTo>
                <a:cubicBezTo>
                  <a:pt x="1143299" y="2555628"/>
                  <a:pt x="0" y="1409172"/>
                  <a:pt x="0" y="1"/>
                </a:cubicBezTo>
                <a:close/>
                <a:moveTo>
                  <a:pt x="277411" y="1"/>
                </a:moveTo>
                <a:lnTo>
                  <a:pt x="302642" y="1"/>
                </a:lnTo>
                <a:cubicBezTo>
                  <a:pt x="302642" y="1241907"/>
                  <a:pt x="1310229" y="2252147"/>
                  <a:pt x="2548582" y="2252147"/>
                </a:cubicBezTo>
                <a:lnTo>
                  <a:pt x="2548582" y="2277444"/>
                </a:lnTo>
                <a:cubicBezTo>
                  <a:pt x="1296205" y="2277444"/>
                  <a:pt x="277411" y="1255835"/>
                  <a:pt x="277411" y="1"/>
                </a:cubicBezTo>
                <a:close/>
                <a:moveTo>
                  <a:pt x="416054" y="1"/>
                </a:moveTo>
                <a:lnTo>
                  <a:pt x="441285" y="1"/>
                </a:lnTo>
                <a:cubicBezTo>
                  <a:pt x="441285" y="1165111"/>
                  <a:pt x="1386559" y="2113119"/>
                  <a:pt x="2548589" y="2113119"/>
                </a:cubicBezTo>
                <a:lnTo>
                  <a:pt x="2548589" y="2138423"/>
                </a:lnTo>
                <a:cubicBezTo>
                  <a:pt x="1372670" y="2138423"/>
                  <a:pt x="416054" y="1179166"/>
                  <a:pt x="416054" y="1"/>
                </a:cubicBezTo>
                <a:close/>
                <a:moveTo>
                  <a:pt x="554698" y="1"/>
                </a:moveTo>
                <a:lnTo>
                  <a:pt x="579930" y="1"/>
                </a:lnTo>
                <a:cubicBezTo>
                  <a:pt x="579930" y="1088442"/>
                  <a:pt x="1463017" y="1973963"/>
                  <a:pt x="2548462" y="1973963"/>
                </a:cubicBezTo>
                <a:lnTo>
                  <a:pt x="2548462" y="1999267"/>
                </a:lnTo>
                <a:lnTo>
                  <a:pt x="2548589" y="1999394"/>
                </a:lnTo>
                <a:cubicBezTo>
                  <a:pt x="1449127" y="1999394"/>
                  <a:pt x="554698" y="1102497"/>
                  <a:pt x="554698" y="1"/>
                </a:cubicBezTo>
                <a:close/>
                <a:moveTo>
                  <a:pt x="693468" y="0"/>
                </a:moveTo>
                <a:lnTo>
                  <a:pt x="718701" y="0"/>
                </a:lnTo>
                <a:cubicBezTo>
                  <a:pt x="718701" y="1011773"/>
                  <a:pt x="1539602" y="1834942"/>
                  <a:pt x="2548583" y="1834942"/>
                </a:cubicBezTo>
                <a:lnTo>
                  <a:pt x="2548583" y="1860239"/>
                </a:lnTo>
                <a:cubicBezTo>
                  <a:pt x="1525706" y="1860239"/>
                  <a:pt x="693468" y="1025701"/>
                  <a:pt x="693468" y="0"/>
                </a:cubicBezTo>
                <a:close/>
                <a:moveTo>
                  <a:pt x="832112" y="0"/>
                </a:moveTo>
                <a:lnTo>
                  <a:pt x="857340" y="0"/>
                </a:lnTo>
                <a:cubicBezTo>
                  <a:pt x="857340" y="935105"/>
                  <a:pt x="1616059" y="1695913"/>
                  <a:pt x="2548582" y="1695913"/>
                </a:cubicBezTo>
                <a:lnTo>
                  <a:pt x="2548582" y="1721210"/>
                </a:lnTo>
                <a:cubicBezTo>
                  <a:pt x="1602170" y="1721210"/>
                  <a:pt x="832112" y="949032"/>
                  <a:pt x="832112" y="0"/>
                </a:cubicBezTo>
                <a:close/>
                <a:moveTo>
                  <a:pt x="970758" y="0"/>
                </a:moveTo>
                <a:lnTo>
                  <a:pt x="995986" y="0"/>
                </a:lnTo>
                <a:cubicBezTo>
                  <a:pt x="995986" y="858436"/>
                  <a:pt x="1692391" y="1556758"/>
                  <a:pt x="2548463" y="1556758"/>
                </a:cubicBezTo>
                <a:lnTo>
                  <a:pt x="2548463" y="1582062"/>
                </a:lnTo>
                <a:lnTo>
                  <a:pt x="2548590" y="1582189"/>
                </a:lnTo>
                <a:cubicBezTo>
                  <a:pt x="1678628" y="1582189"/>
                  <a:pt x="970758" y="872491"/>
                  <a:pt x="970758" y="0"/>
                </a:cubicBezTo>
                <a:close/>
                <a:moveTo>
                  <a:pt x="1109529" y="0"/>
                </a:moveTo>
                <a:lnTo>
                  <a:pt x="1134764" y="0"/>
                </a:lnTo>
                <a:cubicBezTo>
                  <a:pt x="1134764" y="781767"/>
                  <a:pt x="1768975" y="1417736"/>
                  <a:pt x="2548589" y="1417736"/>
                </a:cubicBezTo>
                <a:lnTo>
                  <a:pt x="2548589" y="1443033"/>
                </a:lnTo>
                <a:cubicBezTo>
                  <a:pt x="1755086" y="1443033"/>
                  <a:pt x="1109529" y="795695"/>
                  <a:pt x="1109529" y="0"/>
                </a:cubicBezTo>
                <a:close/>
                <a:moveTo>
                  <a:pt x="1248168" y="0"/>
                </a:moveTo>
                <a:lnTo>
                  <a:pt x="1273396" y="0"/>
                </a:lnTo>
                <a:cubicBezTo>
                  <a:pt x="1273396" y="705097"/>
                  <a:pt x="1845433" y="1278708"/>
                  <a:pt x="2548583" y="1278708"/>
                </a:cubicBezTo>
                <a:lnTo>
                  <a:pt x="2548583" y="1304005"/>
                </a:lnTo>
                <a:cubicBezTo>
                  <a:pt x="1831537" y="1304005"/>
                  <a:pt x="1248168" y="719026"/>
                  <a:pt x="1248168" y="0"/>
                </a:cubicBezTo>
                <a:close/>
                <a:moveTo>
                  <a:pt x="1386813" y="0"/>
                </a:moveTo>
                <a:lnTo>
                  <a:pt x="1412041" y="0"/>
                </a:lnTo>
                <a:cubicBezTo>
                  <a:pt x="1412041" y="628428"/>
                  <a:pt x="1921890" y="1139552"/>
                  <a:pt x="2548589" y="1139552"/>
                </a:cubicBezTo>
                <a:lnTo>
                  <a:pt x="2548589" y="1164857"/>
                </a:lnTo>
                <a:lnTo>
                  <a:pt x="2548589" y="1164984"/>
                </a:lnTo>
                <a:cubicBezTo>
                  <a:pt x="1908001" y="1164984"/>
                  <a:pt x="1386813" y="642356"/>
                  <a:pt x="1386813" y="0"/>
                </a:cubicBezTo>
                <a:close/>
                <a:moveTo>
                  <a:pt x="1525579" y="0"/>
                </a:moveTo>
                <a:lnTo>
                  <a:pt x="1550814" y="0"/>
                </a:lnTo>
                <a:cubicBezTo>
                  <a:pt x="1550814" y="551759"/>
                  <a:pt x="1998468" y="1000531"/>
                  <a:pt x="2548583" y="1000531"/>
                </a:cubicBezTo>
                <a:lnTo>
                  <a:pt x="2548583" y="1025828"/>
                </a:lnTo>
                <a:cubicBezTo>
                  <a:pt x="1984452" y="1025828"/>
                  <a:pt x="1525579" y="565560"/>
                  <a:pt x="1525579" y="0"/>
                </a:cubicBezTo>
                <a:close/>
                <a:moveTo>
                  <a:pt x="1664231" y="0"/>
                </a:moveTo>
                <a:lnTo>
                  <a:pt x="1689459" y="0"/>
                </a:lnTo>
                <a:cubicBezTo>
                  <a:pt x="1689459" y="474963"/>
                  <a:pt x="2074805" y="861503"/>
                  <a:pt x="2548589" y="861503"/>
                </a:cubicBezTo>
                <a:lnTo>
                  <a:pt x="2548589" y="886800"/>
                </a:lnTo>
                <a:cubicBezTo>
                  <a:pt x="2060916" y="886800"/>
                  <a:pt x="1664231" y="489019"/>
                  <a:pt x="1664231" y="0"/>
                </a:cubicBezTo>
                <a:close/>
                <a:moveTo>
                  <a:pt x="1802870" y="0"/>
                </a:moveTo>
                <a:lnTo>
                  <a:pt x="1828097" y="0"/>
                </a:lnTo>
                <a:cubicBezTo>
                  <a:pt x="1828097" y="398295"/>
                  <a:pt x="2151263" y="722347"/>
                  <a:pt x="2548583" y="722347"/>
                </a:cubicBezTo>
                <a:lnTo>
                  <a:pt x="2548583" y="747651"/>
                </a:lnTo>
                <a:lnTo>
                  <a:pt x="2548583" y="747778"/>
                </a:lnTo>
                <a:cubicBezTo>
                  <a:pt x="2137367" y="747778"/>
                  <a:pt x="1802870" y="412350"/>
                  <a:pt x="1802870" y="0"/>
                </a:cubicBezTo>
                <a:close/>
                <a:moveTo>
                  <a:pt x="1941642" y="0"/>
                </a:moveTo>
                <a:lnTo>
                  <a:pt x="1966877" y="0"/>
                </a:lnTo>
                <a:cubicBezTo>
                  <a:pt x="1966877" y="321626"/>
                  <a:pt x="2227847" y="583321"/>
                  <a:pt x="2548589" y="583321"/>
                </a:cubicBezTo>
                <a:lnTo>
                  <a:pt x="2548589" y="608622"/>
                </a:lnTo>
                <a:cubicBezTo>
                  <a:pt x="2213831" y="608622"/>
                  <a:pt x="1941642" y="335553"/>
                  <a:pt x="1941642" y="0"/>
                </a:cubicBezTo>
                <a:close/>
                <a:moveTo>
                  <a:pt x="2080281" y="0"/>
                </a:moveTo>
                <a:lnTo>
                  <a:pt x="2105508" y="0"/>
                </a:lnTo>
                <a:cubicBezTo>
                  <a:pt x="2105508" y="244957"/>
                  <a:pt x="2304298" y="444296"/>
                  <a:pt x="2548582" y="444296"/>
                </a:cubicBezTo>
                <a:lnTo>
                  <a:pt x="2548582" y="469597"/>
                </a:lnTo>
                <a:cubicBezTo>
                  <a:pt x="2290409" y="469597"/>
                  <a:pt x="2080281" y="258885"/>
                  <a:pt x="2080281" y="0"/>
                </a:cubicBezTo>
                <a:close/>
                <a:moveTo>
                  <a:pt x="2218926" y="0"/>
                </a:moveTo>
                <a:lnTo>
                  <a:pt x="2244153" y="0"/>
                </a:lnTo>
                <a:cubicBezTo>
                  <a:pt x="2244153" y="168288"/>
                  <a:pt x="2380629" y="305270"/>
                  <a:pt x="2548582" y="305270"/>
                </a:cubicBezTo>
                <a:lnTo>
                  <a:pt x="2548582" y="330570"/>
                </a:lnTo>
                <a:cubicBezTo>
                  <a:pt x="2366866" y="330570"/>
                  <a:pt x="2218926" y="182344"/>
                  <a:pt x="2218926" y="0"/>
                </a:cubicBezTo>
                <a:close/>
              </a:path>
            </a:pathLst>
          </a:custGeom>
          <a:solidFill>
            <a:schemeClr val="bg1"/>
          </a:solidFill>
          <a:ln w="703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9" name="Freeform 70">
            <a:extLst>
              <a:ext uri="{FF2B5EF4-FFF2-40B4-BE49-F238E27FC236}">
                <a16:creationId xmlns:a16="http://schemas.microsoft.com/office/drawing/2014/main" xmlns="" id="{AA39EF58-54F1-4AC9-1D83-2E7DEEAAEA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/>
          </p:cNvSpPr>
          <p:nvPr userDrawn="1"/>
        </p:nvSpPr>
        <p:spPr bwMode="auto">
          <a:xfrm rot="16200000" flipH="1">
            <a:off x="-9389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1" name="Freeform 70">
            <a:extLst>
              <a:ext uri="{FF2B5EF4-FFF2-40B4-BE49-F238E27FC236}">
                <a16:creationId xmlns:a16="http://schemas.microsoft.com/office/drawing/2014/main" xmlns="" id="{0C320934-59CC-4123-C7C1-FEEE89F304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/>
          </p:cNvSpPr>
          <p:nvPr userDrawn="1"/>
        </p:nvSpPr>
        <p:spPr bwMode="auto">
          <a:xfrm flipH="1">
            <a:off x="-10617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3" name="Image 4">
            <a:extLst>
              <a:ext uri="{FF2B5EF4-FFF2-40B4-BE49-F238E27FC236}">
                <a16:creationId xmlns:a16="http://schemas.microsoft.com/office/drawing/2014/main" xmlns="" id="{EC46DC71-C12A-96C8-3FE2-AA95AB58B3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2543868" y="0"/>
            <a:ext cx="2560340" cy="2560340"/>
          </a:xfrm>
          <a:custGeom>
            <a:avLst/>
            <a:gdLst>
              <a:gd name="connsiteX0" fmla="*/ 0 w 2560340"/>
              <a:gd name="connsiteY0" fmla="*/ 2560340 h 2560340"/>
              <a:gd name="connsiteX1" fmla="*/ 2560340 w 2560340"/>
              <a:gd name="connsiteY1" fmla="*/ 0 h 2560340"/>
              <a:gd name="connsiteX2" fmla="*/ 0 w 2560340"/>
              <a:gd name="connsiteY2" fmla="*/ 0 h 2560340"/>
              <a:gd name="connsiteX3" fmla="*/ 0 w 2560340"/>
              <a:gd name="connsiteY3" fmla="*/ 2560340 h 256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0340" h="2560340">
                <a:moveTo>
                  <a:pt x="0" y="2560340"/>
                </a:moveTo>
                <a:cubicBezTo>
                  <a:pt x="1414079" y="2560340"/>
                  <a:pt x="2560340" y="1414079"/>
                  <a:pt x="2560340" y="0"/>
                </a:cubicBezTo>
                <a:lnTo>
                  <a:pt x="0" y="0"/>
                </a:lnTo>
                <a:lnTo>
                  <a:pt x="0" y="256034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  <a:alpha val="50000"/>
            </a:schemeClr>
          </a:solidFill>
          <a:ln w="705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60565" y="1057274"/>
            <a:ext cx="7965461" cy="994164"/>
          </a:xfrm>
        </p:spPr>
        <p:txBody>
          <a:bodyPr lIns="91440" tIns="0" rIns="91440" bIns="0" anchor="b" anchorCtr="0">
            <a:noAutofit/>
          </a:bodyPr>
          <a:lstStyle>
            <a:lvl1pPr algn="l">
              <a:lnSpc>
                <a:spcPct val="100000"/>
              </a:lnSpc>
              <a:defRPr sz="36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xmlns="" id="{B20F5EA7-881C-8FB7-EAC9-89C8F2E5865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460565" y="2303029"/>
            <a:ext cx="7965460" cy="3497698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Slide Number Placeholder 2">
            <a:extLst>
              <a:ext uri="{FF2B5EF4-FFF2-40B4-BE49-F238E27FC236}">
                <a16:creationId xmlns:a16="http://schemas.microsoft.com/office/drawing/2014/main" xmlns="" id="{ED7A50D8-0839-EC58-FFBE-315A20995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850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xmlns="" id="{C26B5661-F583-FA44-8353-161B862E69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64809" y="1057274"/>
            <a:ext cx="7043617" cy="2520217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Image 0">
            <a:extLst>
              <a:ext uri="{FF2B5EF4-FFF2-40B4-BE49-F238E27FC236}">
                <a16:creationId xmlns:a16="http://schemas.microsoft.com/office/drawing/2014/main" xmlns="" id="{CD2D664E-6702-6607-A37E-2E99614491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3" name="Image 1">
            <a:extLst>
              <a:ext uri="{FF2B5EF4-FFF2-40B4-BE49-F238E27FC236}">
                <a16:creationId xmlns:a16="http://schemas.microsoft.com/office/drawing/2014/main" xmlns="" id="{951C5737-DF7E-D671-AC74-9E488335BC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39" name="Freeform: Shape 38">
            <a:extLst>
              <a:ext uri="{FF2B5EF4-FFF2-40B4-BE49-F238E27FC236}">
                <a16:creationId xmlns:a16="http://schemas.microsoft.com/office/drawing/2014/main" xmlns="" id="{F232A1E1-DD38-15EA-6CA1-A84950EC43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Image 5">
            <a:extLst>
              <a:ext uri="{FF2B5EF4-FFF2-40B4-BE49-F238E27FC236}">
                <a16:creationId xmlns:a16="http://schemas.microsoft.com/office/drawing/2014/main" xmlns="" id="{B9036D42-A06F-E6EE-BB91-8BAF045198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9" name="Image 6">
            <a:extLst>
              <a:ext uri="{FF2B5EF4-FFF2-40B4-BE49-F238E27FC236}">
                <a16:creationId xmlns:a16="http://schemas.microsoft.com/office/drawing/2014/main" xmlns="" id="{86E0540C-3355-A50D-AC61-047B54B70C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xmlns="" id="{B00F713C-1CC6-5879-0410-95F179D56A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xmlns="" id="{8E40D3F2-4A7A-F909-AC98-0B402B26776E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364808" y="3808750"/>
            <a:ext cx="7043618" cy="2233233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16296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 26">
            <a:extLst>
              <a:ext uri="{FF2B5EF4-FFF2-40B4-BE49-F238E27FC236}">
                <a16:creationId xmlns:a16="http://schemas.microsoft.com/office/drawing/2014/main" xmlns="" id="{3C7B0BB3-A5CA-7C72-DC39-AD00EC9096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8989454" y="3427336"/>
            <a:ext cx="3202546" cy="3430665"/>
          </a:xfrm>
          <a:custGeom>
            <a:avLst/>
            <a:gdLst>
              <a:gd name="connsiteX0" fmla="*/ 0 w 3202546"/>
              <a:gd name="connsiteY0" fmla="*/ 0 h 3430665"/>
              <a:gd name="connsiteX1" fmla="*/ 3202546 w 3202546"/>
              <a:gd name="connsiteY1" fmla="*/ 0 h 3430665"/>
              <a:gd name="connsiteX2" fmla="*/ 3202546 w 3202546"/>
              <a:gd name="connsiteY2" fmla="*/ 3430665 h 3430665"/>
              <a:gd name="connsiteX3" fmla="*/ 0 w 3202546"/>
              <a:gd name="connsiteY3" fmla="*/ 3430665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0665">
                <a:moveTo>
                  <a:pt x="0" y="0"/>
                </a:moveTo>
                <a:lnTo>
                  <a:pt x="3202546" y="0"/>
                </a:lnTo>
                <a:lnTo>
                  <a:pt x="3202546" y="3430665"/>
                </a:lnTo>
                <a:lnTo>
                  <a:pt x="0" y="343066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xmlns="" id="{07871527-68A5-0A5C-F5A6-A80523BAC92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8989454" y="3654149"/>
            <a:ext cx="3202546" cy="3203852"/>
          </a:xfrm>
          <a:custGeom>
            <a:avLst/>
            <a:gdLst>
              <a:gd name="connsiteX0" fmla="*/ 3202546 w 3202546"/>
              <a:gd name="connsiteY0" fmla="*/ 0 h 3203852"/>
              <a:gd name="connsiteX1" fmla="*/ 3202546 w 3202546"/>
              <a:gd name="connsiteY1" fmla="*/ 3203852 h 3203852"/>
              <a:gd name="connsiteX2" fmla="*/ 0 w 3202546"/>
              <a:gd name="connsiteY2" fmla="*/ 3203852 h 3203852"/>
              <a:gd name="connsiteX3" fmla="*/ 0 w 3202546"/>
              <a:gd name="connsiteY3" fmla="*/ 3190718 h 3203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203852">
                <a:moveTo>
                  <a:pt x="3202546" y="0"/>
                </a:moveTo>
                <a:lnTo>
                  <a:pt x="3202546" y="3203852"/>
                </a:lnTo>
                <a:lnTo>
                  <a:pt x="0" y="3203852"/>
                </a:lnTo>
                <a:lnTo>
                  <a:pt x="0" y="319071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xmlns="" id="{CEB118B3-9B06-AD11-738A-7A0651F98B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8989455" y="1"/>
            <a:ext cx="3202545" cy="3437345"/>
          </a:xfrm>
          <a:custGeom>
            <a:avLst/>
            <a:gdLst>
              <a:gd name="connsiteX0" fmla="*/ 0 w 3202545"/>
              <a:gd name="connsiteY0" fmla="*/ 0 h 3437345"/>
              <a:gd name="connsiteX1" fmla="*/ 3202545 w 3202545"/>
              <a:gd name="connsiteY1" fmla="*/ 0 h 3437345"/>
              <a:gd name="connsiteX2" fmla="*/ 3202545 w 3202545"/>
              <a:gd name="connsiteY2" fmla="*/ 3437345 h 3437345"/>
              <a:gd name="connsiteX3" fmla="*/ 0 w 3202545"/>
              <a:gd name="connsiteY3" fmla="*/ 3437345 h 343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5" h="3437345">
                <a:moveTo>
                  <a:pt x="0" y="0"/>
                </a:moveTo>
                <a:lnTo>
                  <a:pt x="3202545" y="0"/>
                </a:lnTo>
                <a:lnTo>
                  <a:pt x="3202545" y="3437345"/>
                </a:lnTo>
                <a:lnTo>
                  <a:pt x="0" y="343734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xmlns="" id="{0EA94262-504E-06F2-F383-E832C37B125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8989454" y="6681"/>
            <a:ext cx="3202546" cy="3436477"/>
          </a:xfrm>
          <a:custGeom>
            <a:avLst/>
            <a:gdLst>
              <a:gd name="connsiteX0" fmla="*/ 0 w 3202546"/>
              <a:gd name="connsiteY0" fmla="*/ 0 h 3436477"/>
              <a:gd name="connsiteX1" fmla="*/ 3202546 w 3202546"/>
              <a:gd name="connsiteY1" fmla="*/ 3214418 h 3436477"/>
              <a:gd name="connsiteX2" fmla="*/ 3202546 w 3202546"/>
              <a:gd name="connsiteY2" fmla="*/ 3436477 h 3436477"/>
              <a:gd name="connsiteX3" fmla="*/ 0 w 3202546"/>
              <a:gd name="connsiteY3" fmla="*/ 3436477 h 343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6477">
                <a:moveTo>
                  <a:pt x="0" y="0"/>
                </a:moveTo>
                <a:lnTo>
                  <a:pt x="3202546" y="3214418"/>
                </a:lnTo>
                <a:lnTo>
                  <a:pt x="3202546" y="3436477"/>
                </a:lnTo>
                <a:lnTo>
                  <a:pt x="0" y="34364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xmlns="" id="{C26B5661-F583-FA44-8353-161B862E6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399" y="834635"/>
            <a:ext cx="7796464" cy="1222385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9" name="Slide Number Placeholder 2">
            <a:extLst>
              <a:ext uri="{FF2B5EF4-FFF2-40B4-BE49-F238E27FC236}">
                <a16:creationId xmlns:a16="http://schemas.microsoft.com/office/drawing/2014/main" xmlns="" id="{BFBCB81C-7599-87A1-8037-5FB8C374503A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xmlns="" id="{6FF02D51-6992-3FED-2A19-92E5AC564CF4}"/>
              </a:ext>
            </a:extLst>
          </p:cNvPr>
          <p:cNvSpPr>
            <a:spLocks noGrp="1"/>
          </p:cNvSpPr>
          <p:nvPr userDrawn="1">
            <p:ph sz="half" idx="2" hasCustomPrompt="1"/>
          </p:nvPr>
        </p:nvSpPr>
        <p:spPr>
          <a:xfrm>
            <a:off x="914400" y="2303028"/>
            <a:ext cx="3283119" cy="3720337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283464" indent="-283464">
              <a:spcBef>
                <a:spcPts val="1000"/>
              </a:spcBef>
              <a:defRPr sz="1800"/>
            </a:lvl2pPr>
            <a:lvl3pPr marL="283464" indent="-283464">
              <a:spcBef>
                <a:spcPts val="1000"/>
              </a:spcBef>
              <a:defRPr sz="1800"/>
            </a:lvl3pPr>
            <a:lvl4pPr marL="283464" indent="-283464">
              <a:spcBef>
                <a:spcPts val="1000"/>
              </a:spcBef>
              <a:defRPr sz="1800"/>
            </a:lvl4pPr>
            <a:lvl5pPr marL="283464"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5" name="Content Placeholder 5">
            <a:extLst>
              <a:ext uri="{FF2B5EF4-FFF2-40B4-BE49-F238E27FC236}">
                <a16:creationId xmlns:a16="http://schemas.microsoft.com/office/drawing/2014/main" xmlns="" id="{C2762372-3C12-61F8-F131-E4C08A2B1735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4782159" y="2303028"/>
            <a:ext cx="3284951" cy="3720337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283464" indent="-283464">
              <a:spcBef>
                <a:spcPts val="1000"/>
              </a:spcBef>
              <a:defRPr sz="1800"/>
            </a:lvl2pPr>
            <a:lvl3pPr marL="283464" indent="-283464">
              <a:spcBef>
                <a:spcPts val="1000"/>
              </a:spcBef>
              <a:defRPr sz="1800"/>
            </a:lvl3pPr>
            <a:lvl4pPr marL="283464" indent="-283464">
              <a:spcBef>
                <a:spcPts val="1000"/>
              </a:spcBef>
              <a:defRPr sz="1800"/>
            </a:lvl4pPr>
            <a:lvl5pPr marL="283464"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6733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376CF4B8-1811-BD21-43A7-560AC4724F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30B7B4F0-D3BC-63DF-6429-F771BE5A32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65393"/>
            <a:ext cx="7631709" cy="1091627"/>
          </a:xfrm>
        </p:spPr>
        <p:txBody>
          <a:bodyPr tIns="0" bIns="0"/>
          <a:lstStyle>
            <a:lvl1pPr algn="l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xmlns="" id="{0AADE444-940A-5A34-8C49-4F15BC33EEC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914400" y="2303028"/>
            <a:ext cx="3283119" cy="4144192"/>
          </a:xfrm>
        </p:spPr>
        <p:txBody>
          <a:bodyPr lIns="91440" tIns="0" rIns="91440" bIns="0">
            <a:normAutofit/>
          </a:bodyPr>
          <a:lstStyle>
            <a:lvl1pPr marL="457200" indent="-457200">
              <a:spcBef>
                <a:spcPts val="1000"/>
              </a:spcBef>
              <a:buFont typeface="+mj-lt"/>
              <a:buAutoNum type="arabicPeriod"/>
              <a:defRPr sz="1800"/>
            </a:lvl1pPr>
            <a:lvl2pPr marL="745236" indent="-342900">
              <a:spcBef>
                <a:spcPts val="1000"/>
              </a:spcBef>
              <a:buFont typeface="+mj-lt"/>
              <a:buAutoNum type="alphaLcPeriod"/>
              <a:defRPr sz="1800"/>
            </a:lvl2pPr>
            <a:lvl3pPr marL="1202436" indent="-342900">
              <a:spcBef>
                <a:spcPts val="1000"/>
              </a:spcBef>
              <a:buFont typeface="+mj-lt"/>
              <a:buAutoNum type="arabicParenR"/>
              <a:defRPr sz="1800"/>
            </a:lvl3pPr>
            <a:lvl4pPr marL="1659636" indent="-342900">
              <a:spcBef>
                <a:spcPts val="1000"/>
              </a:spcBef>
              <a:buFont typeface="+mj-lt"/>
              <a:buAutoNum type="alphaLcParenR"/>
              <a:defRPr sz="1800"/>
            </a:lvl4pPr>
            <a:lvl5pPr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7A79FCB-9A9F-6B60-A95C-FCF020598D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782159" y="2303028"/>
            <a:ext cx="3763950" cy="4144192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indent="-283464">
              <a:spcBef>
                <a:spcPts val="1000"/>
              </a:spcBef>
              <a:defRPr sz="1800"/>
            </a:lvl2pPr>
            <a:lvl3pPr indent="-283464">
              <a:spcBef>
                <a:spcPts val="1000"/>
              </a:spcBef>
              <a:defRPr sz="1800"/>
            </a:lvl3pPr>
            <a:lvl4pPr indent="-283464">
              <a:spcBef>
                <a:spcPts val="1000"/>
              </a:spcBef>
              <a:defRPr sz="1800"/>
            </a:lvl4pPr>
            <a:lvl5pPr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xmlns="" id="{2912B88E-830A-AD4C-378F-46EF5F77950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89454" y="965393"/>
            <a:ext cx="3202545" cy="5892607"/>
          </a:xfrm>
          <a:custGeom>
            <a:avLst/>
            <a:gdLst>
              <a:gd name="connsiteX0" fmla="*/ 0 w 3202545"/>
              <a:gd name="connsiteY0" fmla="*/ 0 h 6023366"/>
              <a:gd name="connsiteX1" fmla="*/ 3202545 w 3202545"/>
              <a:gd name="connsiteY1" fmla="*/ 0 h 6023366"/>
              <a:gd name="connsiteX2" fmla="*/ 3202545 w 3202545"/>
              <a:gd name="connsiteY2" fmla="*/ 3165406 h 6023366"/>
              <a:gd name="connsiteX3" fmla="*/ 2923656 w 3202545"/>
              <a:gd name="connsiteY3" fmla="*/ 3179481 h 6023366"/>
              <a:gd name="connsiteX4" fmla="*/ 364096 w 3202545"/>
              <a:gd name="connsiteY4" fmla="*/ 6016124 h 6023366"/>
              <a:gd name="connsiteX5" fmla="*/ 364096 w 3202545"/>
              <a:gd name="connsiteY5" fmla="*/ 6023364 h 6023366"/>
              <a:gd name="connsiteX6" fmla="*/ 1231541 w 3202545"/>
              <a:gd name="connsiteY6" fmla="*/ 6023364 h 6023366"/>
              <a:gd name="connsiteX7" fmla="*/ 1241636 w 3202545"/>
              <a:gd name="connsiteY7" fmla="*/ 5822974 h 6023366"/>
              <a:gd name="connsiteX8" fmla="*/ 3012253 w 3202545"/>
              <a:gd name="connsiteY8" fmla="*/ 4042481 h 6023366"/>
              <a:gd name="connsiteX9" fmla="*/ 3202545 w 3202545"/>
              <a:gd name="connsiteY9" fmla="*/ 4032784 h 6023366"/>
              <a:gd name="connsiteX10" fmla="*/ 3202545 w 3202545"/>
              <a:gd name="connsiteY10" fmla="*/ 4033098 h 6023366"/>
              <a:gd name="connsiteX11" fmla="*/ 3012291 w 3202545"/>
              <a:gd name="connsiteY11" fmla="*/ 4042794 h 6023366"/>
              <a:gd name="connsiteX12" fmla="*/ 1242011 w 3202545"/>
              <a:gd name="connsiteY12" fmla="*/ 5823008 h 6023366"/>
              <a:gd name="connsiteX13" fmla="*/ 1231918 w 3202545"/>
              <a:gd name="connsiteY13" fmla="*/ 6023365 h 6023366"/>
              <a:gd name="connsiteX14" fmla="*/ 3202545 w 3202545"/>
              <a:gd name="connsiteY14" fmla="*/ 6023365 h 6023366"/>
              <a:gd name="connsiteX15" fmla="*/ 3202545 w 3202545"/>
              <a:gd name="connsiteY15" fmla="*/ 6023366 h 6023366"/>
              <a:gd name="connsiteX16" fmla="*/ 0 w 3202545"/>
              <a:gd name="connsiteY16" fmla="*/ 6023366 h 6023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202545" h="6023366">
                <a:moveTo>
                  <a:pt x="0" y="0"/>
                </a:moveTo>
                <a:lnTo>
                  <a:pt x="3202545" y="0"/>
                </a:lnTo>
                <a:lnTo>
                  <a:pt x="3202545" y="3165406"/>
                </a:lnTo>
                <a:lnTo>
                  <a:pt x="2923656" y="3179481"/>
                </a:lnTo>
                <a:cubicBezTo>
                  <a:pt x="1485615" y="3325450"/>
                  <a:pt x="364096" y="4539349"/>
                  <a:pt x="364096" y="6016124"/>
                </a:cubicBezTo>
                <a:lnTo>
                  <a:pt x="364096" y="6023364"/>
                </a:lnTo>
                <a:lnTo>
                  <a:pt x="1231541" y="6023364"/>
                </a:lnTo>
                <a:lnTo>
                  <a:pt x="1241636" y="5822974"/>
                </a:lnTo>
                <a:cubicBezTo>
                  <a:pt x="1336361" y="4887576"/>
                  <a:pt x="2077946" y="4138236"/>
                  <a:pt x="3012253" y="4042481"/>
                </a:cubicBezTo>
                <a:lnTo>
                  <a:pt x="3202545" y="4032784"/>
                </a:lnTo>
                <a:lnTo>
                  <a:pt x="3202545" y="4033098"/>
                </a:lnTo>
                <a:lnTo>
                  <a:pt x="3012291" y="4042794"/>
                </a:lnTo>
                <a:cubicBezTo>
                  <a:pt x="2078162" y="4138534"/>
                  <a:pt x="1336718" y="4887757"/>
                  <a:pt x="1242011" y="5823008"/>
                </a:cubicBezTo>
                <a:lnTo>
                  <a:pt x="1231918" y="6023365"/>
                </a:lnTo>
                <a:lnTo>
                  <a:pt x="3202545" y="6023365"/>
                </a:lnTo>
                <a:lnTo>
                  <a:pt x="3202545" y="6023366"/>
                </a:lnTo>
                <a:lnTo>
                  <a:pt x="0" y="6023366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B9152F76-E42E-3D76-6BDB-2FA0D69216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9353550" y="4000041"/>
            <a:ext cx="2838450" cy="2857959"/>
            <a:chOff x="12797096" y="4000041"/>
            <a:chExt cx="2838450" cy="2857959"/>
          </a:xfrm>
        </p:grpSpPr>
        <p:sp>
          <p:nvSpPr>
            <p:cNvPr id="20" name="Freeform: Shape 28">
              <a:extLst>
                <a:ext uri="{FF2B5EF4-FFF2-40B4-BE49-F238E27FC236}">
                  <a16:creationId xmlns:a16="http://schemas.microsoft.com/office/drawing/2014/main" xmlns="" id="{ED0348C7-D83F-0AD7-2539-41219A79569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 rot="10800000">
              <a:off x="12797096" y="4000041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/>
            </a:p>
          </p:txBody>
        </p:sp>
        <p:sp>
          <p:nvSpPr>
            <p:cNvPr id="21" name="Freeform: Shape 25">
              <a:extLst>
                <a:ext uri="{FF2B5EF4-FFF2-40B4-BE49-F238E27FC236}">
                  <a16:creationId xmlns:a16="http://schemas.microsoft.com/office/drawing/2014/main" xmlns="" id="{E911AA2D-BE77-278D-CD2E-2EB3E180F3B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 rot="10800000">
              <a:off x="13664918" y="4867733"/>
              <a:ext cx="1970627" cy="1990267"/>
            </a:xfrm>
            <a:custGeom>
              <a:avLst/>
              <a:gdLst>
                <a:gd name="connsiteX0" fmla="*/ 0 w 1970627"/>
                <a:gd name="connsiteY0" fmla="*/ 0 h 1990267"/>
                <a:gd name="connsiteX1" fmla="*/ 1970627 w 1970627"/>
                <a:gd name="connsiteY1" fmla="*/ 0 h 1990267"/>
                <a:gd name="connsiteX2" fmla="*/ 1960534 w 1970627"/>
                <a:gd name="connsiteY2" fmla="*/ 200357 h 1990267"/>
                <a:gd name="connsiteX3" fmla="*/ 190254 w 1970627"/>
                <a:gd name="connsiteY3" fmla="*/ 1980571 h 1990267"/>
                <a:gd name="connsiteX4" fmla="*/ 0 w 1970627"/>
                <a:gd name="connsiteY4" fmla="*/ 1990267 h 1990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0627" h="1990267">
                  <a:moveTo>
                    <a:pt x="0" y="0"/>
                  </a:moveTo>
                  <a:lnTo>
                    <a:pt x="1970627" y="0"/>
                  </a:lnTo>
                  <a:lnTo>
                    <a:pt x="1960534" y="200357"/>
                  </a:lnTo>
                  <a:cubicBezTo>
                    <a:pt x="1865827" y="1135608"/>
                    <a:pt x="1124383" y="1884831"/>
                    <a:pt x="190254" y="1980571"/>
                  </a:cubicBezTo>
                  <a:lnTo>
                    <a:pt x="0" y="199026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2" name="Freeform: Shape 15">
              <a:extLst>
                <a:ext uri="{FF2B5EF4-FFF2-40B4-BE49-F238E27FC236}">
                  <a16:creationId xmlns:a16="http://schemas.microsoft.com/office/drawing/2014/main" xmlns="" id="{B6CE0BA6-C0FD-AC39-6C31-8477E0CAFD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 rot="10800000">
              <a:off x="14632096" y="5844983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3" name="Image 2">
              <a:extLst>
                <a:ext uri="{FF2B5EF4-FFF2-40B4-BE49-F238E27FC236}">
                  <a16:creationId xmlns:a16="http://schemas.microsoft.com/office/drawing/2014/main" xmlns="" id="{666AD1A4-36DE-12F3-BB78-BA678A59572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 rot="10800000">
              <a:off x="13402193" y="5492845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4" name="Slide Number Placeholder 2">
            <a:extLst>
              <a:ext uri="{FF2B5EF4-FFF2-40B4-BE49-F238E27FC236}">
                <a16:creationId xmlns:a16="http://schemas.microsoft.com/office/drawing/2014/main" xmlns="" id="{79071EEC-EAD1-8B22-009A-68E74589AA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620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xmlns="" id="{28259CF0-6BC5-3693-6F49-C4489C07C3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989454" y="-2546"/>
            <a:ext cx="3202546" cy="3441072"/>
          </a:xfrm>
          <a:custGeom>
            <a:avLst/>
            <a:gdLst>
              <a:gd name="connsiteX0" fmla="*/ 3202546 w 3202546"/>
              <a:gd name="connsiteY0" fmla="*/ 0 h 3441072"/>
              <a:gd name="connsiteX1" fmla="*/ 3202546 w 3202546"/>
              <a:gd name="connsiteY1" fmla="*/ 3441072 h 3441072"/>
              <a:gd name="connsiteX2" fmla="*/ 0 w 3202546"/>
              <a:gd name="connsiteY2" fmla="*/ 3441072 h 3441072"/>
              <a:gd name="connsiteX3" fmla="*/ 3082686 w 3202546"/>
              <a:gd name="connsiteY3" fmla="*/ 6086 h 3441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41072">
                <a:moveTo>
                  <a:pt x="3202546" y="0"/>
                </a:moveTo>
                <a:lnTo>
                  <a:pt x="3202546" y="3441072"/>
                </a:lnTo>
                <a:lnTo>
                  <a:pt x="0" y="3441072"/>
                </a:lnTo>
                <a:cubicBezTo>
                  <a:pt x="0" y="1653352"/>
                  <a:pt x="1351216" y="182908"/>
                  <a:pt x="3082686" y="6086"/>
                </a:cubicBezTo>
                <a:close/>
              </a:path>
            </a:pathLst>
          </a:custGeom>
          <a:solidFill>
            <a:schemeClr val="accent1"/>
          </a:solidFill>
          <a:ln w="475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6" name="Image 4">
            <a:extLst>
              <a:ext uri="{FF2B5EF4-FFF2-40B4-BE49-F238E27FC236}">
                <a16:creationId xmlns:a16="http://schemas.microsoft.com/office/drawing/2014/main" xmlns="" id="{9019DA73-2516-F3D2-ECDB-620C90483D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flipV="1">
            <a:off x="9991725" y="1247775"/>
            <a:ext cx="2200275" cy="2181225"/>
          </a:xfrm>
          <a:custGeom>
            <a:avLst/>
            <a:gdLst>
              <a:gd name="connsiteX0" fmla="*/ 0 w 2200275"/>
              <a:gd name="connsiteY0" fmla="*/ 0 h 2181225"/>
              <a:gd name="connsiteX1" fmla="*/ 2200275 w 2200275"/>
              <a:gd name="connsiteY1" fmla="*/ 2181225 h 2181225"/>
              <a:gd name="connsiteX2" fmla="*/ 2200275 w 2200275"/>
              <a:gd name="connsiteY2" fmla="*/ 0 h 2181225"/>
              <a:gd name="connsiteX3" fmla="*/ 0 w 2200275"/>
              <a:gd name="connsiteY3" fmla="*/ 0 h 218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0275" h="2181225">
                <a:moveTo>
                  <a:pt x="0" y="0"/>
                </a:moveTo>
                <a:cubicBezTo>
                  <a:pt x="0" y="1204689"/>
                  <a:pt x="985061" y="2181225"/>
                  <a:pt x="2200275" y="2181225"/>
                </a:cubicBezTo>
                <a:lnTo>
                  <a:pt x="22002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xmlns="" id="{5665DA82-D253-8EC5-5DFB-F0266ED9FB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flipV="1">
            <a:off x="-20086" y="5331514"/>
            <a:ext cx="2148416" cy="1526486"/>
          </a:xfrm>
          <a:custGeom>
            <a:avLst/>
            <a:gdLst>
              <a:gd name="connsiteX0" fmla="*/ 0 w 2148416"/>
              <a:gd name="connsiteY0" fmla="*/ 1526486 h 1526486"/>
              <a:gd name="connsiteX1" fmla="*/ 2098930 w 2148416"/>
              <a:gd name="connsiteY1" fmla="*/ 135201 h 1526486"/>
              <a:gd name="connsiteX2" fmla="*/ 2148416 w 2148416"/>
              <a:gd name="connsiteY2" fmla="*/ 0 h 1526486"/>
              <a:gd name="connsiteX3" fmla="*/ 0 w 2148416"/>
              <a:gd name="connsiteY3" fmla="*/ 0 h 152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8416" h="1526486">
                <a:moveTo>
                  <a:pt x="0" y="1526486"/>
                </a:moveTo>
                <a:cubicBezTo>
                  <a:pt x="943526" y="1526486"/>
                  <a:pt x="1753109" y="952785"/>
                  <a:pt x="2098930" y="135201"/>
                </a:cubicBezTo>
                <a:lnTo>
                  <a:pt x="21484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50000"/>
            </a:schemeClr>
          </a:solidFill>
          <a:ln w="508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pic>
        <p:nvPicPr>
          <p:cNvPr id="21" name="Image 2">
            <a:extLst>
              <a:ext uri="{FF2B5EF4-FFF2-40B4-BE49-F238E27FC236}">
                <a16:creationId xmlns:a16="http://schemas.microsoft.com/office/drawing/2014/main" xmlns="" id="{A8B7F1F1-806C-8D65-7340-220A0C4653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/>
        </p:blipFill>
        <p:spPr>
          <a:xfrm rot="5400000">
            <a:off x="9991886" y="1247775"/>
            <a:ext cx="2200114" cy="2200114"/>
          </a:xfrm>
          <a:prstGeom prst="rect">
            <a:avLst/>
          </a:prstGeom>
        </p:spPr>
      </p:pic>
      <p:sp>
        <p:nvSpPr>
          <p:cNvPr id="12" name="Freeform 11">
            <a:extLst>
              <a:ext uri="{FF2B5EF4-FFF2-40B4-BE49-F238E27FC236}">
                <a16:creationId xmlns:a16="http://schemas.microsoft.com/office/drawing/2014/main" xmlns="" id="{E76518D4-6149-BA03-3BE5-6A13A792C1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540428" y="6470488"/>
            <a:ext cx="775021" cy="387513"/>
          </a:xfrm>
          <a:custGeom>
            <a:avLst/>
            <a:gdLst>
              <a:gd name="connsiteX0" fmla="*/ 387511 w 775021"/>
              <a:gd name="connsiteY0" fmla="*/ 0 h 387513"/>
              <a:gd name="connsiteX1" fmla="*/ 775021 w 775021"/>
              <a:gd name="connsiteY1" fmla="*/ 387511 h 387513"/>
              <a:gd name="connsiteX2" fmla="*/ 775021 w 775021"/>
              <a:gd name="connsiteY2" fmla="*/ 387513 h 387513"/>
              <a:gd name="connsiteX3" fmla="*/ 1 w 775021"/>
              <a:gd name="connsiteY3" fmla="*/ 387513 h 387513"/>
              <a:gd name="connsiteX4" fmla="*/ 0 w 775021"/>
              <a:gd name="connsiteY4" fmla="*/ 387511 h 387513"/>
              <a:gd name="connsiteX5" fmla="*/ 387511 w 775021"/>
              <a:gd name="connsiteY5" fmla="*/ 0 h 38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5021" h="387513">
                <a:moveTo>
                  <a:pt x="387511" y="0"/>
                </a:moveTo>
                <a:cubicBezTo>
                  <a:pt x="601527" y="0"/>
                  <a:pt x="775021" y="173494"/>
                  <a:pt x="775021" y="387511"/>
                </a:cubicBezTo>
                <a:lnTo>
                  <a:pt x="775021" y="387513"/>
                </a:lnTo>
                <a:lnTo>
                  <a:pt x="1" y="387513"/>
                </a:lnTo>
                <a:lnTo>
                  <a:pt x="0" y="387511"/>
                </a:lnTo>
                <a:cubicBezTo>
                  <a:pt x="0" y="173494"/>
                  <a:pt x="173494" y="0"/>
                  <a:pt x="387511" y="0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057274"/>
            <a:ext cx="7843837" cy="1012782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xmlns="" id="{58F56A7F-403C-059D-4B58-A8D59888A15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14400" y="2331791"/>
            <a:ext cx="6903076" cy="3721817"/>
          </a:xfrm>
        </p:spPr>
        <p:txBody>
          <a:bodyPr t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xmlns="" id="{0723BF40-731C-2A5B-FC2F-B59DEF431C6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89454" y="3405189"/>
            <a:ext cx="3202546" cy="3452811"/>
          </a:xfrm>
          <a:solidFill>
            <a:schemeClr val="accent1"/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zh-TW" altLang="en-US" dirty="0"/>
              <a:t>按一下图示以新增图片</a:t>
            </a:r>
            <a:endParaRPr lang="en-US" dirty="0"/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xmlns="" id="{3ACD3A33-D8A4-7058-9798-30967E3EFD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104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38475" y="457199"/>
            <a:ext cx="987552" cy="24450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accent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8952" y="731520"/>
            <a:ext cx="10671048" cy="136205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2103120"/>
            <a:ext cx="106710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33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3" r:id="rId2"/>
    <p:sldLayoutId id="2147483680" r:id="rId3"/>
    <p:sldLayoutId id="2147483653" r:id="rId4"/>
    <p:sldLayoutId id="2147483668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1" r:id="rId11"/>
    <p:sldLayoutId id="2147483692" r:id="rId12"/>
    <p:sldLayoutId id="2147483676" r:id="rId13"/>
    <p:sldLayoutId id="2147483656" r:id="rId14"/>
    <p:sldLayoutId id="2147483657" r:id="rId15"/>
    <p:sldLayoutId id="2147483658" r:id="rId16"/>
    <p:sldLayoutId id="2147483659" r:id="rId17"/>
  </p:sldLayoutIdLst>
  <p:hf hdr="0" ftr="0" dt="0"/>
  <p:txStyles>
    <p:titleStyle>
      <a:lvl1pPr algn="ctr" defTabSz="914400" rtl="0" eaLnBrk="1" latinLnBrk="0" hangingPunct="1">
        <a:lnSpc>
          <a:spcPts val="4875"/>
        </a:lnSpc>
        <a:spcBef>
          <a:spcPct val="0"/>
        </a:spcBef>
        <a:buNone/>
        <a:defRPr sz="3800" b="1" kern="1200" cap="all" baseline="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anchor="t" compatLnSpc="1"/>
          <a:lstStyle/>
          <a:p>
            <a:endParaRPr kumimoji="0" lang="en-US" sz="240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altLang="zh-CN"/>
              <a:t>Click to edit Master text styles</a:t>
            </a:r>
          </a:p>
          <a:p>
            <a:pPr lvl="1" eaLnBrk="1" latinLnBrk="0" hangingPunct="1"/>
            <a:r>
              <a:rPr kumimoji="0" lang="en-US" altLang="zh-CN"/>
              <a:t>Second level</a:t>
            </a:r>
          </a:p>
          <a:p>
            <a:pPr lvl="2" eaLnBrk="1" latinLnBrk="0" hangingPunct="1"/>
            <a:r>
              <a:rPr kumimoji="0" lang="en-US" altLang="zh-CN"/>
              <a:t>Third level</a:t>
            </a:r>
          </a:p>
          <a:p>
            <a:pPr lvl="3" eaLnBrk="1" latinLnBrk="0" hangingPunct="1"/>
            <a:r>
              <a:rPr kumimoji="0" lang="en-US" altLang="zh-CN"/>
              <a:t>Fourth level</a:t>
            </a:r>
          </a:p>
          <a:p>
            <a:pPr lvl="4" eaLnBrk="1" latinLnBrk="0" hangingPunct="1"/>
            <a:r>
              <a:rPr kumimoji="0" lang="en-US" altLang="zh-CN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86360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6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FEC5886-52BE-46D7-8899-DF6158BF7DD2}" type="datetimeFigureOut">
              <a:rPr lang="zh-CN" altLang="en-US" smtClean="0"/>
              <a:t>2026/8/23</a:t>
            </a:fld>
            <a:endParaRPr lang="zh-CN" altLang="en-US" dirty="0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4165600" y="76200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6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6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B58D924-AEEE-4EB7-8C0A-AFC598CC89E5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altLang="zh-CN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anchor="t" compatLnSpc="1"/>
          <a:lstStyle/>
          <a:p>
            <a:endParaRPr kumimoji="0" lang="en-US" sz="2400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anchor="t" compatLnSpc="1"/>
          <a:lstStyle/>
          <a:p>
            <a:endParaRPr kumimoji="0" lang="en-US" sz="2400"/>
          </a:p>
        </p:txBody>
      </p:sp>
    </p:spTree>
    <p:extLst>
      <p:ext uri="{BB962C8B-B14F-4D97-AF65-F5344CB8AC3E}">
        <p14:creationId xmlns:p14="http://schemas.microsoft.com/office/powerpoint/2010/main" val="3545384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xStyles>
    <p:titleStyle>
      <a:lvl1pPr algn="l" rtl="0" eaLnBrk="1" latinLnBrk="0" hangingPunct="1">
        <a:spcBef>
          <a:spcPct val="0"/>
        </a:spcBef>
        <a:buNone/>
        <a:defRPr kumimoji="0" sz="48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457189" indent="-457189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4267" kern="1200">
          <a:solidFill>
            <a:schemeClr val="tx2"/>
          </a:solidFill>
          <a:latin typeface="+mn-lt"/>
          <a:ea typeface="+mn-ea"/>
          <a:cs typeface="+mn-cs"/>
        </a:defRPr>
      </a:lvl1pPr>
      <a:lvl2pPr marL="990575" indent="-38099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3733" kern="1200">
          <a:solidFill>
            <a:schemeClr val="tx2"/>
          </a:solidFill>
          <a:latin typeface="+mn-lt"/>
          <a:ea typeface="+mn-ea"/>
          <a:cs typeface="+mn-cs"/>
        </a:defRPr>
      </a:lvl2pPr>
      <a:lvl3pPr marL="1523962" indent="-304792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3pPr>
      <a:lvl4pPr marL="2133547" indent="-304792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667" kern="1200">
          <a:solidFill>
            <a:schemeClr val="tx2"/>
          </a:solidFill>
          <a:latin typeface="+mn-lt"/>
          <a:ea typeface="+mn-ea"/>
          <a:cs typeface="+mn-cs"/>
        </a:defRPr>
      </a:lvl4pPr>
      <a:lvl5pPr marL="2743131" indent="-304792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5pPr>
      <a:lvl6pPr marL="3352716" indent="-304792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6pPr>
      <a:lvl7pPr marL="3962301" indent="-304792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2133" kern="1200">
          <a:solidFill>
            <a:schemeClr val="tx2"/>
          </a:solidFill>
          <a:latin typeface="+mn-lt"/>
          <a:ea typeface="+mn-ea"/>
          <a:cs typeface="+mn-cs"/>
        </a:defRPr>
      </a:lvl7pPr>
      <a:lvl8pPr marL="4571886" indent="-304792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2133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5181470" indent="-304792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867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C88D1B6-D9D1-79DA-68A3-55440CE1A8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223EF9-0712-C487-B32D-90DDC5940C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9790" y="810227"/>
            <a:ext cx="6392421" cy="3831221"/>
          </a:xfrm>
        </p:spPr>
        <p:txBody>
          <a:bodyPr anchor="ctr">
            <a:noAutofit/>
          </a:bodyPr>
          <a:lstStyle/>
          <a:p>
            <a:pPr>
              <a:lnSpc>
                <a:spcPct val="125000"/>
              </a:lnSpc>
            </a:pPr>
            <a:r>
              <a:rPr lang="zh-TW" altLang="en-US" dirty="0"/>
              <a:t>道成肉身</a:t>
            </a:r>
            <a:r>
              <a:rPr lang="en-US" dirty="0"/>
              <a:t> </a:t>
            </a:r>
            <a:br>
              <a:rPr lang="en-US" dirty="0"/>
            </a:br>
            <a:r>
              <a:rPr lang="zh-TW" altLang="en-US" sz="2800" dirty="0">
                <a:solidFill>
                  <a:srgbClr val="FF0000"/>
                </a:solidFill>
              </a:rPr>
              <a:t>教会中</a:t>
            </a:r>
            <a:r>
              <a:rPr lang="zh-TW" altLang="en-US" sz="4000" dirty="0">
                <a:solidFill>
                  <a:srgbClr val="C00000"/>
                </a:solidFill>
              </a:rPr>
              <a:t>爱的实践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xmlns="" id="{F123E04D-F1F1-36A1-55F4-DDBB36C159F8}"/>
              </a:ext>
            </a:extLst>
          </p:cNvPr>
          <p:cNvSpPr/>
          <p:nvPr/>
        </p:nvSpPr>
        <p:spPr>
          <a:xfrm>
            <a:off x="8671034" y="6306207"/>
            <a:ext cx="1497725" cy="4099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defRPr/>
            </a:pPr>
            <a:r>
              <a:rPr lang="zh-TW" altLang="en-US" sz="2400" b="1" dirty="0">
                <a:solidFill>
                  <a:srgbClr val="FDFAF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甄牧师</a:t>
            </a:r>
            <a:endParaRPr lang="en-US" sz="2400" b="1" dirty="0">
              <a:solidFill>
                <a:srgbClr val="FDFAF6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7661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388908" y="130493"/>
            <a:ext cx="11250641" cy="673994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n"/>
            </a:pP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这两种树的果子 　　　　　。</a:t>
            </a:r>
            <a:endParaRPr lang="en-US" altLang="zh-TW" sz="44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415290">
              <a:lnSpc>
                <a:spcPct val="114000"/>
              </a:lnSpc>
              <a:spcBef>
                <a:spcPts val="0"/>
              </a:spcBef>
              <a:buNone/>
            </a:pP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　　　　　　是一件很奇妙的记载。</a:t>
            </a:r>
            <a:endParaRPr lang="en-US" altLang="zh-TW" sz="44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n"/>
            </a:pP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　　　　　　原文有着：　   　　、使　　、</a:t>
            </a:r>
            <a:endParaRPr lang="en-US" altLang="zh-TW" sz="4400" b="1" dirty="0">
              <a:solidFill>
                <a:srgbClr val="0000CC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266700">
              <a:lnSpc>
                <a:spcPct val="114000"/>
              </a:lnSpc>
              <a:spcBef>
                <a:spcPts val="0"/>
              </a:spcBef>
              <a:buNone/>
            </a:pP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　　和　　的</a:t>
            </a:r>
            <a:r>
              <a:rPr lang="zh-TW" altLang="en-US" sz="4400" b="1" dirty="0"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生命状态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TW" sz="4400" b="1" dirty="0">
              <a:solidFill>
                <a:srgbClr val="0000CC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413386" indent="-413386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n"/>
            </a:pPr>
            <a:r>
              <a:rPr lang="zh-TW" altLang="en-US" sz="4400" b="1" dirty="0">
                <a:solidFill>
                  <a:srgbClr val="336600"/>
                </a:solidFill>
                <a:highlight>
                  <a:srgbClr val="F5CDCE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生命树果子</a:t>
            </a:r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在</a:t>
            </a: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创世记</a:t>
            </a:r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中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神对人的</a:t>
            </a:r>
            <a:r>
              <a:rPr lang="zh-TW" altLang="en-US" sz="44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期许</a:t>
            </a:r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，是在</a:t>
            </a:r>
            <a:endParaRPr lang="en-US" altLang="zh-TW" sz="4400" b="1" dirty="0">
              <a:solidFill>
                <a:srgbClr val="3366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361950">
              <a:lnSpc>
                <a:spcPct val="114000"/>
              </a:lnSpc>
              <a:spcBef>
                <a:spcPts val="0"/>
              </a:spcBef>
              <a:buNone/>
            </a:pP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启示录</a:t>
            </a:r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时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神给得胜者的</a:t>
            </a:r>
            <a:r>
              <a:rPr lang="zh-TW" altLang="en-US" sz="44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奖赏</a:t>
            </a:r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zh-CN" altLang="en-US" sz="4400" b="1" dirty="0">
              <a:solidFill>
                <a:srgbClr val="3366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n"/>
              <a:tabLst>
                <a:tab pos="1645920" algn="l"/>
              </a:tabLst>
            </a:pP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　　　　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的果子，原文是由三个字组成的。</a:t>
            </a:r>
            <a:endParaRPr lang="en-US" altLang="zh-TW" sz="44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361950">
              <a:lnSpc>
                <a:spcPct val="114000"/>
              </a:lnSpc>
              <a:spcBef>
                <a:spcPts val="0"/>
              </a:spcBef>
              <a:buNone/>
              <a:tabLst>
                <a:tab pos="1645920" algn="l"/>
              </a:tabLst>
            </a:pP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就着字面的意思，　　　　没什么错。</a:t>
            </a:r>
            <a:endParaRPr lang="en-US" altLang="zh-TW" sz="4400" b="1" dirty="0">
              <a:solidFill>
                <a:srgbClr val="0000CC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61195" y="960940"/>
            <a:ext cx="3819766" cy="74866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5280"/>
              </a:lnSpc>
            </a:pP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生命树的果子</a:t>
            </a:r>
            <a:endParaRPr lang="zh-CN" altLang="en-US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786381" y="1730689"/>
            <a:ext cx="2776719" cy="74866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5280"/>
              </a:lnSpc>
            </a:pPr>
            <a:r>
              <a:rPr lang="zh-TW" altLang="en-US" sz="44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支持生命</a:t>
            </a:r>
            <a:endParaRPr lang="zh-CN" altLang="en-US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136681" y="1738406"/>
            <a:ext cx="1550994" cy="73161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5280"/>
              </a:lnSpc>
            </a:pPr>
            <a:r>
              <a:rPr lang="zh-TW" altLang="en-US" sz="44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更新</a:t>
            </a:r>
            <a:endParaRPr lang="zh-CN" altLang="en-US" dirty="0">
              <a:solidFill>
                <a:srgbClr val="FF0000"/>
              </a:solidFill>
              <a:highlight>
                <a:srgbClr val="FFFF00"/>
              </a:highligh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76256" y="2501726"/>
            <a:ext cx="1502343" cy="73161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5280"/>
              </a:lnSpc>
            </a:pPr>
            <a:r>
              <a:rPr lang="zh-TW" altLang="en-US" sz="44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复兴</a:t>
            </a:r>
            <a:endParaRPr lang="zh-CN" altLang="en-US" dirty="0">
              <a:solidFill>
                <a:srgbClr val="FF0000"/>
              </a:solidFill>
              <a:highlight>
                <a:srgbClr val="FFFF00"/>
              </a:highligh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59029" y="2508610"/>
            <a:ext cx="1502344" cy="73161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5280"/>
              </a:lnSpc>
            </a:pPr>
            <a:r>
              <a:rPr lang="zh-TW" altLang="en-US" sz="44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丰满</a:t>
            </a:r>
            <a:endParaRPr lang="zh-CN" altLang="en-US" dirty="0">
              <a:solidFill>
                <a:srgbClr val="FF0000"/>
              </a:solidFill>
              <a:highlight>
                <a:srgbClr val="FFFF00"/>
              </a:highligh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cxnSp>
        <p:nvCxnSpPr>
          <p:cNvPr id="8" name="Straight Arrow Connector 7"/>
          <p:cNvCxnSpPr>
            <a:cxnSpLocks/>
            <a:stCxn id="13" idx="3"/>
            <a:endCxn id="16" idx="1"/>
          </p:cNvCxnSpPr>
          <p:nvPr/>
        </p:nvCxnSpPr>
        <p:spPr>
          <a:xfrm flipV="1">
            <a:off x="1808519" y="3484431"/>
            <a:ext cx="6064411" cy="1652604"/>
          </a:xfrm>
          <a:prstGeom prst="straightConnector1">
            <a:avLst/>
          </a:prstGeom>
          <a:ln w="76200">
            <a:solidFill>
              <a:srgbClr val="00CC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2551916" y="4886956"/>
            <a:ext cx="583746" cy="48625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lnSpc>
                <a:spcPts val="5280"/>
              </a:lnSpc>
            </a:pPr>
            <a:endParaRPr lang="zh-CN" altLang="en-US" sz="2000" b="1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cxnSp>
        <p:nvCxnSpPr>
          <p:cNvPr id="10" name="Straight Arrow Connector 9"/>
          <p:cNvCxnSpPr>
            <a:cxnSpLocks/>
            <a:stCxn id="9" idx="3"/>
            <a:endCxn id="17" idx="1"/>
          </p:cNvCxnSpPr>
          <p:nvPr/>
        </p:nvCxnSpPr>
        <p:spPr>
          <a:xfrm flipV="1">
            <a:off x="3135662" y="4277435"/>
            <a:ext cx="4737268" cy="85264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12" idx="3"/>
            <a:endCxn id="15" idx="1"/>
          </p:cNvCxnSpPr>
          <p:nvPr/>
        </p:nvCxnSpPr>
        <p:spPr>
          <a:xfrm flipV="1">
            <a:off x="2500813" y="4961258"/>
            <a:ext cx="5372117" cy="175777"/>
          </a:xfrm>
          <a:prstGeom prst="straightConnector1">
            <a:avLst/>
          </a:prstGeom>
          <a:ln w="762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865965" y="4893909"/>
            <a:ext cx="634848" cy="486251"/>
          </a:xfrm>
          <a:prstGeom prst="rect">
            <a:avLst/>
          </a:prstGeom>
          <a:noFill/>
          <a:ln w="762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lnSpc>
                <a:spcPts val="5280"/>
              </a:lnSpc>
            </a:pPr>
            <a:endParaRPr lang="zh-CN" altLang="en-US" sz="2000" b="1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76596" y="4893909"/>
            <a:ext cx="931923" cy="486251"/>
          </a:xfrm>
          <a:prstGeom prst="rect">
            <a:avLst/>
          </a:prstGeom>
          <a:noFill/>
          <a:ln w="76200"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lnSpc>
                <a:spcPts val="5280"/>
              </a:lnSpc>
            </a:pPr>
            <a:endParaRPr lang="zh-CN" altLang="en-US" sz="2000" b="1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14356" y="4811396"/>
            <a:ext cx="2831895" cy="73161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5280"/>
              </a:lnSpc>
            </a:pP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分别善恶</a:t>
            </a:r>
            <a:endParaRPr lang="zh-CN" altLang="en-US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872930" y="4697596"/>
            <a:ext cx="3747734" cy="527324"/>
          </a:xfrm>
          <a:prstGeom prst="rect">
            <a:avLst/>
          </a:prstGeom>
          <a:solidFill>
            <a:srgbClr val="0000CC"/>
          </a:solidFill>
          <a:ln w="76200">
            <a:solidFill>
              <a:schemeClr val="tx1"/>
            </a:solidFill>
          </a:ln>
        </p:spPr>
        <p:txBody>
          <a:bodyPr wrap="square">
            <a:noAutofit/>
          </a:bodyPr>
          <a:lstStyle/>
          <a:p>
            <a:pPr algn="ctr">
              <a:lnSpc>
                <a:spcPts val="3600"/>
              </a:lnSpc>
            </a:pPr>
            <a:r>
              <a:rPr lang="zh-TW" altLang="en-US" sz="2800" b="1" dirty="0"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喜乐、美好、富价值</a:t>
            </a:r>
            <a:endParaRPr lang="zh-CN" altLang="en-US" sz="2800" b="1" dirty="0"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872930" y="3220769"/>
            <a:ext cx="3747734" cy="527324"/>
          </a:xfrm>
          <a:prstGeom prst="rect">
            <a:avLst/>
          </a:prstGeom>
          <a:solidFill>
            <a:srgbClr val="00CC00"/>
          </a:solidFill>
          <a:ln w="76200">
            <a:solidFill>
              <a:schemeClr val="tx1"/>
            </a:solidFill>
          </a:ln>
        </p:spPr>
        <p:txBody>
          <a:bodyPr wrap="square">
            <a:noAutofit/>
          </a:bodyPr>
          <a:lstStyle/>
          <a:p>
            <a:pPr algn="ctr">
              <a:lnSpc>
                <a:spcPts val="3600"/>
              </a:lnSpc>
            </a:pPr>
            <a:r>
              <a:rPr lang="zh-TW" altLang="en-US" sz="2800" b="1" dirty="0"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智慧、知识、洞察力</a:t>
            </a:r>
            <a:endParaRPr lang="zh-CN" altLang="en-US" sz="2800" b="1" dirty="0"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872930" y="4013773"/>
            <a:ext cx="3353271" cy="527324"/>
          </a:xfrm>
          <a:prstGeom prst="rect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txBody>
          <a:bodyPr wrap="square">
            <a:noAutofit/>
          </a:bodyPr>
          <a:lstStyle/>
          <a:p>
            <a:pPr algn="ctr">
              <a:lnSpc>
                <a:spcPts val="3600"/>
              </a:lnSpc>
            </a:pPr>
            <a:r>
              <a:rPr lang="zh-TW" altLang="en-US" sz="2800" b="1" dirty="0"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坏、不合意、邪恶</a:t>
            </a:r>
            <a:endParaRPr lang="zh-CN" altLang="en-US" sz="2800" b="1" dirty="0"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8" name="Right Arrow 17"/>
          <p:cNvSpPr/>
          <p:nvPr/>
        </p:nvSpPr>
        <p:spPr>
          <a:xfrm flipH="1">
            <a:off x="7937147" y="5635350"/>
            <a:ext cx="3224836" cy="574196"/>
          </a:xfrm>
          <a:prstGeom prst="rightArrow">
            <a:avLst>
              <a:gd name="adj1" fmla="val 100000"/>
              <a:gd name="adj2" fmla="val 83023"/>
            </a:avLst>
          </a:prstGeom>
          <a:solidFill>
            <a:srgbClr val="FF0000"/>
          </a:solidFill>
          <a:ln w="762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lnSpc>
                <a:spcPts val="3840"/>
              </a:lnSpc>
            </a:pPr>
            <a:r>
              <a:rPr lang="zh-TW" altLang="en-US" sz="3200" b="1" dirty="0">
                <a:effectLst>
                  <a:glow rad="63500">
                    <a:schemeClr val="tx1">
                      <a:lumMod val="95000"/>
                      <a:lumOff val="5000"/>
                      <a:alpha val="40000"/>
                    </a:scheme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是这样吗？</a:t>
            </a:r>
            <a:endParaRPr lang="en-US" altLang="zh-TW" sz="3200" b="1" dirty="0">
              <a:effectLst>
                <a:glow rad="63500">
                  <a:schemeClr val="tx1">
                    <a:lumMod val="95000"/>
                    <a:lumOff val="5000"/>
                    <a:alpha val="40000"/>
                  </a:schemeClr>
                </a:glow>
              </a:effectLs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9" name="Rectangle 18"/>
          <p:cNvSpPr/>
          <p:nvPr/>
        </p:nvSpPr>
        <p:spPr>
          <a:xfrm rot="20757168">
            <a:off x="1640592" y="6008429"/>
            <a:ext cx="986498" cy="527324"/>
          </a:xfrm>
          <a:prstGeom prst="rect">
            <a:avLst/>
          </a:prstGeom>
          <a:solidFill>
            <a:srgbClr val="FF0000"/>
          </a:solidFill>
          <a:ln w="76200">
            <a:solidFill>
              <a:srgbClr val="0000CC"/>
            </a:solidFill>
          </a:ln>
        </p:spPr>
        <p:txBody>
          <a:bodyPr wrap="square">
            <a:noAutofit/>
          </a:bodyPr>
          <a:lstStyle/>
          <a:p>
            <a:pPr>
              <a:lnSpc>
                <a:spcPts val="3600"/>
              </a:lnSpc>
            </a:pPr>
            <a:r>
              <a:rPr lang="zh-TW" altLang="en-US" sz="28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是？</a:t>
            </a:r>
            <a:endParaRPr lang="zh-CN" altLang="en-US" sz="1200" b="1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0" name="Rectangle 19"/>
          <p:cNvSpPr/>
          <p:nvPr/>
        </p:nvSpPr>
        <p:spPr>
          <a:xfrm rot="640345">
            <a:off x="3422879" y="5673556"/>
            <a:ext cx="1380961" cy="527324"/>
          </a:xfrm>
          <a:prstGeom prst="rect">
            <a:avLst/>
          </a:prstGeom>
          <a:solidFill>
            <a:srgbClr val="006600"/>
          </a:solidFill>
          <a:ln w="76200">
            <a:solidFill>
              <a:srgbClr val="0000CC"/>
            </a:solidFill>
          </a:ln>
        </p:spPr>
        <p:txBody>
          <a:bodyPr wrap="square">
            <a:noAutofit/>
          </a:bodyPr>
          <a:lstStyle/>
          <a:p>
            <a:pPr>
              <a:lnSpc>
                <a:spcPts val="3600"/>
              </a:lnSpc>
            </a:pPr>
            <a:r>
              <a:rPr lang="zh-TW" altLang="en-US" sz="28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不是？</a:t>
            </a:r>
            <a:endParaRPr lang="zh-CN" altLang="en-US" sz="1200" b="1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096013" y="200757"/>
            <a:ext cx="3353271" cy="73161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5280"/>
              </a:lnSpc>
            </a:pP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圣经中记着</a:t>
            </a:r>
            <a:endParaRPr lang="zh-CN" altLang="en-US" sz="2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xmlns="" id="{5AEF8559-7FB1-4C82-791E-58C149B8769C}"/>
              </a:ext>
            </a:extLst>
          </p:cNvPr>
          <p:cNvSpPr txBox="1"/>
          <p:nvPr/>
        </p:nvSpPr>
        <p:spPr>
          <a:xfrm>
            <a:off x="4692559" y="187010"/>
            <a:ext cx="3116317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不是为生活</a:t>
            </a:r>
            <a:endParaRPr lang="en-US" dirty="0"/>
          </a:p>
        </p:txBody>
      </p:sp>
      <p:cxnSp>
        <p:nvCxnSpPr>
          <p:cNvPr id="24" name="直線單箭頭接點 23">
            <a:extLst>
              <a:ext uri="{FF2B5EF4-FFF2-40B4-BE49-F238E27FC236}">
                <a16:creationId xmlns:a16="http://schemas.microsoft.com/office/drawing/2014/main" xmlns="" id="{F04389F0-AB52-CE4B-0619-4A1AD61460C9}"/>
              </a:ext>
            </a:extLst>
          </p:cNvPr>
          <p:cNvCxnSpPr>
            <a:cxnSpLocks/>
          </p:cNvCxnSpPr>
          <p:nvPr/>
        </p:nvCxnSpPr>
        <p:spPr>
          <a:xfrm flipV="1">
            <a:off x="5202619" y="727284"/>
            <a:ext cx="1008993" cy="1860156"/>
          </a:xfrm>
          <a:prstGeom prst="straightConnector1">
            <a:avLst/>
          </a:prstGeom>
          <a:ln w="7620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6">
            <a:extLst>
              <a:ext uri="{FF2B5EF4-FFF2-40B4-BE49-F238E27FC236}">
                <a16:creationId xmlns:a16="http://schemas.microsoft.com/office/drawing/2014/main" xmlns="" id="{026112D1-5D29-7DE5-AC70-C9CCE07435C6}"/>
              </a:ext>
            </a:extLst>
          </p:cNvPr>
          <p:cNvCxnSpPr>
            <a:cxnSpLocks/>
          </p:cNvCxnSpPr>
          <p:nvPr/>
        </p:nvCxnSpPr>
        <p:spPr>
          <a:xfrm flipH="1" flipV="1">
            <a:off x="5549462" y="3105807"/>
            <a:ext cx="945931" cy="2529543"/>
          </a:xfrm>
          <a:prstGeom prst="straightConnector1">
            <a:avLst/>
          </a:prstGeom>
          <a:ln w="76200">
            <a:solidFill>
              <a:srgbClr val="3333FF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138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2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4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47 -0.00115 L 0.00547 0.1143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4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8" presetClass="emph" presetSubtype="0" repeatCount="2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2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4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3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4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4000"/>
                            </p:stCondLst>
                            <p:childTnLst>
                              <p:par>
                                <p:cTn id="96" presetID="8" presetClass="emph" presetSubtype="0" repeatCount="2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000"/>
                            </p:stCondLst>
                            <p:childTnLst>
                              <p:par>
                                <p:cTn id="1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2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325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42" presetClass="path" presetSubtype="0" accel="50000" decel="5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0.01263 -0.00463 L 0.36927 0.10833 " pathEditMode="relative" rAng="0" ptsTypes="AA">
                                      <p:cBhvr>
                                        <p:cTn id="140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26" y="5648"/>
                                    </p:animMotion>
                                  </p:childTnLst>
                                </p:cTn>
                              </p:par>
                              <p:par>
                                <p:cTn id="141" presetID="16" presetClass="entr" presetSubtype="42" repeatCount="3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2" repeatCount="3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6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2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7" presetClass="emph" presetSubtype="0" repeatCount="4000" fill="remove" grpId="1" nodeType="withEffect">
                                  <p:stCondLst>
                                    <p:cond delay="2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4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5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6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3" presetID="26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9" presetID="45" presetClass="entr" presetSubtype="0" fill="hold" grpId="1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4" presetID="45" presetClass="entr" presetSubtype="0" fill="hold" grpId="1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/>
      <p:bldP spid="4" grpId="1"/>
      <p:bldP spid="5" grpId="0"/>
      <p:bldP spid="5" grpId="1"/>
      <p:bldP spid="6" grpId="0" build="allAtOnce"/>
      <p:bldP spid="6" grpId="1" build="allAtOnce"/>
      <p:bldP spid="7" grpId="0"/>
      <p:bldP spid="7" grpId="1"/>
      <p:bldP spid="9" grpId="0" animBg="1"/>
      <p:bldP spid="12" grpId="0" animBg="1"/>
      <p:bldP spid="13" grpId="0" animBg="1"/>
      <p:bldP spid="14" grpId="0" build="allAtOnce"/>
      <p:bldP spid="15" grpId="0" animBg="1"/>
      <p:bldP spid="16" grpId="0" animBg="1"/>
      <p:bldP spid="17" grpId="0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3" grpId="0"/>
      <p:bldP spid="22" grpId="0"/>
      <p:bldP spid="2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xmlns="" id="{4B3775EA-2C23-33B7-7420-2FCB6F844FF8}"/>
              </a:ext>
            </a:extLst>
          </p:cNvPr>
          <p:cNvSpPr/>
          <p:nvPr/>
        </p:nvSpPr>
        <p:spPr>
          <a:xfrm>
            <a:off x="8056179" y="3026979"/>
            <a:ext cx="1821748" cy="34270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ontent Placeholder 2"/>
          <p:cNvSpPr txBox="1">
            <a:spLocks/>
          </p:cNvSpPr>
          <p:nvPr/>
        </p:nvSpPr>
        <p:spPr>
          <a:xfrm>
            <a:off x="575994" y="369302"/>
            <a:ext cx="11311205" cy="630790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由于人</a:t>
            </a: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可以　　吃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各样</a:t>
            </a:r>
            <a:r>
              <a:rPr lang="zh-TW" altLang="en-US" sz="4400" b="1" dirty="0">
                <a:solidFill>
                  <a:srgbClr val="0070C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树上的果子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r>
              <a:rPr lang="en-US" altLang="zh-CN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</a:p>
          <a:p>
            <a:pPr marL="0" lvl="0" indent="361950">
              <a:lnSpc>
                <a:spcPct val="114000"/>
              </a:lnSpc>
              <a:spcBef>
                <a:spcPts val="0"/>
              </a:spcBef>
              <a:buClrTx/>
              <a:buSzTx/>
              <a:buNone/>
            </a:pP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在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自由选择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的事上有着</a:t>
            </a:r>
            <a:r>
              <a:rPr lang="en-US" altLang="zh-TW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”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　　</a:t>
            </a:r>
            <a:r>
              <a:rPr lang="en-US" altLang="zh-TW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”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</a:t>
            </a:r>
            <a:r>
              <a:rPr lang="zh-TW" altLang="en-US" sz="4400" b="1" dirty="0">
                <a:solidFill>
                  <a:prstClr val="white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自主性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TW" sz="44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415290"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这样，神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禁止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人吃</a:t>
            </a:r>
            <a:r>
              <a:rPr lang="zh-TW" altLang="en-US" sz="4400" b="1" dirty="0">
                <a:solidFill>
                  <a:srgbClr val="0070C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善恶树上的果子</a:t>
            </a:r>
            <a:r>
              <a:rPr lang="zh-TW" altLang="en-US" sz="2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不可以的选择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；</a:t>
            </a:r>
            <a:endParaRPr lang="en-US" altLang="zh-TW" sz="44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415290"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是神为着让人学习</a:t>
            </a: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生命　　</a:t>
            </a:r>
            <a:r>
              <a:rPr lang="zh-TW" altLang="en-US" sz="2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非知识和判断</a:t>
            </a:r>
            <a:r>
              <a:rPr lang="zh-TW" altLang="en-US" sz="20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像神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TW" sz="44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当人在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生命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上　　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　　　　　　　　　　　</a:t>
            </a:r>
            <a:endParaRPr lang="en-US" altLang="zh-TW" sz="4400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361950"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时，人就成为今日</a:t>
            </a:r>
            <a:r>
              <a:rPr lang="zh-TW" altLang="en-US" sz="4400" b="1" dirty="0">
                <a:solidFill>
                  <a:srgbClr val="0000CC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教会的祝福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TW" sz="4400" b="1" dirty="0">
              <a:solidFill>
                <a:srgbClr val="0000CC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但是可惜的是：人的选择从始祖亚当起，人</a:t>
            </a:r>
            <a:endParaRPr lang="en-US" altLang="zh-TW" sz="4400" b="1" dirty="0">
              <a:solidFill>
                <a:srgbClr val="3366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361950"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就</a:t>
            </a:r>
            <a:r>
              <a:rPr lang="zh-TW" altLang="en-US" sz="4400" b="1" dirty="0"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喜爱选择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善恶树的果子</a:t>
            </a:r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吃。</a:t>
            </a:r>
            <a:endParaRPr lang="en-US" altLang="zh-CN" sz="4400" b="1" dirty="0">
              <a:solidFill>
                <a:srgbClr val="3366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xmlns="" id="{A31C2FD4-BC24-4663-028A-F4A0E1B92B6A}"/>
              </a:ext>
            </a:extLst>
          </p:cNvPr>
          <p:cNvSpPr txBox="1"/>
          <p:nvPr/>
        </p:nvSpPr>
        <p:spPr>
          <a:xfrm>
            <a:off x="9877927" y="419884"/>
            <a:ext cx="1900237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因此人</a:t>
            </a:r>
            <a:endParaRPr lang="en-US" dirty="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18AF5011-46D5-B7E7-35C3-E04381CED353}"/>
              </a:ext>
            </a:extLst>
          </p:cNvPr>
          <p:cNvSpPr txBox="1"/>
          <p:nvPr/>
        </p:nvSpPr>
        <p:spPr>
          <a:xfrm>
            <a:off x="6981567" y="1157793"/>
            <a:ext cx="1366837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highlight>
                  <a:srgbClr val="FFFF00"/>
                </a:highligh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像神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95996" y="1869462"/>
            <a:ext cx="1659429" cy="535531"/>
          </a:xfrm>
          <a:prstGeom prst="rect">
            <a:avLst/>
          </a:prstGeom>
          <a:solidFill>
            <a:srgbClr val="006600"/>
          </a:solidFill>
          <a:ln w="76200">
            <a:solidFill>
              <a:srgbClr val="FF0000"/>
            </a:solidFill>
          </a:ln>
        </p:spPr>
        <p:txBody>
          <a:bodyPr wrap="none">
            <a:no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支持生命</a:t>
            </a:r>
            <a:endParaRPr lang="zh-CN" altLang="en-US" sz="12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749963" y="1836451"/>
            <a:ext cx="1121354" cy="535531"/>
          </a:xfrm>
          <a:prstGeom prst="rect">
            <a:avLst/>
          </a:prstGeom>
          <a:solidFill>
            <a:srgbClr val="006600"/>
          </a:solidFill>
          <a:ln w="76200">
            <a:solidFill>
              <a:srgbClr val="FF0000"/>
            </a:solidFill>
          </a:ln>
        </p:spPr>
        <p:txBody>
          <a:bodyPr wrap="square">
            <a:no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更新</a:t>
            </a:r>
            <a:endParaRPr lang="zh-CN" altLang="en-US" sz="12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061013" y="1827521"/>
            <a:ext cx="1020038" cy="535531"/>
          </a:xfrm>
          <a:prstGeom prst="rect">
            <a:avLst/>
          </a:prstGeom>
          <a:solidFill>
            <a:srgbClr val="006600"/>
          </a:solidFill>
          <a:ln w="76200">
            <a:solidFill>
              <a:srgbClr val="FF0000"/>
            </a:solidFill>
          </a:ln>
        </p:spPr>
        <p:txBody>
          <a:bodyPr wrap="square">
            <a:no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复兴</a:t>
            </a:r>
            <a:endParaRPr lang="zh-CN" altLang="en-US" sz="12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251007" y="1818592"/>
            <a:ext cx="1039778" cy="535531"/>
          </a:xfrm>
          <a:prstGeom prst="rect">
            <a:avLst/>
          </a:prstGeom>
          <a:solidFill>
            <a:srgbClr val="006600"/>
          </a:solidFill>
          <a:ln w="76200">
            <a:solidFill>
              <a:srgbClr val="FF0000"/>
            </a:solidFill>
          </a:ln>
        </p:spPr>
        <p:txBody>
          <a:bodyPr wrap="square">
            <a:no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丰满</a:t>
            </a:r>
            <a:endParaRPr lang="zh-CN" altLang="en-US" sz="1200" dirty="0">
              <a:solidFill>
                <a:schemeClr val="bg1"/>
              </a:solidFill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xmlns="" id="{8DBE1BF4-10F6-7811-74D2-627A70776890}"/>
              </a:ext>
            </a:extLst>
          </p:cNvPr>
          <p:cNvSpPr txBox="1"/>
          <p:nvPr/>
        </p:nvSpPr>
        <p:spPr>
          <a:xfrm>
            <a:off x="3718000" y="412705"/>
            <a:ext cx="1552073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随意</a:t>
            </a:r>
            <a:endParaRPr lang="en-US" dirty="0"/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xmlns="" id="{5F2AA3F0-0CD6-865F-7729-375B55F47541}"/>
              </a:ext>
            </a:extLst>
          </p:cNvPr>
          <p:cNvCxnSpPr>
            <a:cxnSpLocks/>
            <a:endCxn id="13" idx="0"/>
          </p:cNvCxnSpPr>
          <p:nvPr/>
        </p:nvCxnSpPr>
        <p:spPr>
          <a:xfrm>
            <a:off x="8871317" y="3369687"/>
            <a:ext cx="1019211" cy="272274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2">
            <a:extLst>
              <a:ext uri="{FF2B5EF4-FFF2-40B4-BE49-F238E27FC236}">
                <a16:creationId xmlns:a16="http://schemas.microsoft.com/office/drawing/2014/main" xmlns="" id="{683EAE90-2B1C-7F89-F2EE-7E84C7EF8AD8}"/>
              </a:ext>
            </a:extLst>
          </p:cNvPr>
          <p:cNvSpPr/>
          <p:nvPr/>
        </p:nvSpPr>
        <p:spPr>
          <a:xfrm>
            <a:off x="8871317" y="6092428"/>
            <a:ext cx="2038422" cy="584775"/>
          </a:xfrm>
          <a:prstGeom prst="rect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txBody>
          <a:bodyPr wrap="square">
            <a:noAutofit/>
          </a:bodyPr>
          <a:lstStyle/>
          <a:p>
            <a:pPr algn="ctr"/>
            <a:r>
              <a:rPr lang="zh-TW" altLang="en-US" sz="3200" b="1" dirty="0">
                <a:solidFill>
                  <a:srgbClr val="FFFF00"/>
                </a:solidFill>
                <a:effectLst>
                  <a:glow rad="101600">
                    <a:srgbClr val="0000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律法主义</a:t>
            </a:r>
            <a:endParaRPr lang="en-US" altLang="zh-TW" sz="3200" b="1" dirty="0">
              <a:solidFill>
                <a:srgbClr val="FFFF00"/>
              </a:solidFill>
              <a:effectLst>
                <a:glow rad="101600">
                  <a:srgbClr val="000000">
                    <a:alpha val="6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70053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2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4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6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8" presetClass="emph" presetSubtype="0" repeatCount="2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4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3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2" presetClass="path" presetSubtype="0" accel="50000" decel="5000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4.16667E-6 1.48148E-6 L -0.0336 0.22523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0" y="1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1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2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2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75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42" presetClass="path" presetSubtype="0" accel="50000" decel="50000" fill="hold" grpId="2" nodeType="with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-0.03359 0.22523 L -0.22396 0.33912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66" y="5463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42" presetClass="path" presetSubtype="0" accel="50000" decel="5000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2.5E-6 -4.07407E-6 L -0.01093 0.24954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7" y="12477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42" presetClass="path" presetSubtype="0" accel="50000" decel="5000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00417 -2.96296E-6 L 0.01055 0.25162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" y="12569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42" presetClass="path" presetSubtype="0" accel="50000" decel="5000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3.95833E-6 -0.00255 L 0.02513 0.25277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" y="12755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42" presetClass="path" presetSubtype="0" accel="50000" decel="50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33333E-6 -0.00255 L 0.04271 0.25416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5" y="12824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3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4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0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75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1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6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500"/>
                            </p:stCondLst>
                            <p:childTnLst>
                              <p:par>
                                <p:cTn id="121" presetID="4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8" grpId="0"/>
      <p:bldP spid="8" grpId="1"/>
      <p:bldP spid="8" grpId="2"/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10" grpId="0"/>
      <p:bldP spid="10" grpId="1"/>
      <p:bldP spid="13" grpId="0" animBg="1"/>
      <p:bldP spid="13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678566" y="407402"/>
            <a:ext cx="10827634" cy="630790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22960"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因此，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堕落的人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开始用</a:t>
            </a:r>
            <a:r>
              <a:rPr lang="zh-TW" altLang="en-US" sz="44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知识性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</a:t>
            </a:r>
            <a:r>
              <a:rPr lang="zh-TW" altLang="en-US" sz="4400" b="1" dirty="0"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判断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来定</a:t>
            </a:r>
            <a:endParaRPr lang="en-US" altLang="zh-TW" sz="44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361950" defTabSz="822960"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他人的价值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TW" sz="4400" b="1" dirty="0">
              <a:solidFill>
                <a:srgbClr val="0070C0"/>
              </a:solidFill>
              <a:latin typeface="Microsoft JhengHei"/>
              <a:ea typeface="Microsoft JhengHei"/>
            </a:endParaRPr>
          </a:p>
          <a:p>
            <a:pPr marL="361950" indent="52388" defTabSz="822960"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70C0"/>
                </a:solidFill>
                <a:latin typeface="Microsoft JhengHei"/>
                <a:ea typeface="Microsoft JhengHei"/>
              </a:rPr>
              <a:t>住区域、车种、学识、地位、知名度</a:t>
            </a:r>
            <a:r>
              <a:rPr lang="en-US" altLang="zh-TW" sz="4400" b="1" dirty="0">
                <a:solidFill>
                  <a:srgbClr val="0070C0"/>
                </a:solidFill>
                <a:latin typeface="Microsoft JhengHei"/>
                <a:ea typeface="Microsoft JhengHei"/>
              </a:rPr>
              <a:t>…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/>
                <a:ea typeface="Microsoft JhengHei"/>
              </a:rPr>
              <a:t>等</a:t>
            </a:r>
            <a:endParaRPr lang="en-US" altLang="zh-TW" sz="4400" b="1" dirty="0">
              <a:solidFill>
                <a:srgbClr val="0070C0"/>
              </a:solidFill>
              <a:latin typeface="Microsoft JhengHei"/>
              <a:ea typeface="Microsoft JhengHei"/>
            </a:endParaRPr>
          </a:p>
          <a:p>
            <a:pPr marL="361950" indent="52388" defTabSz="822960"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70C0"/>
                </a:solidFill>
                <a:latin typeface="Microsoft JhengHei"/>
                <a:ea typeface="Microsoft JhengHei"/>
              </a:rPr>
              <a:t>等，来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/>
                <a:ea typeface="Microsoft JhengHei"/>
              </a:rPr>
              <a:t>判断一个人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/>
                <a:ea typeface="Microsoft JhengHei"/>
              </a:rPr>
              <a:t>。</a:t>
            </a:r>
            <a:endParaRPr lang="en-US" altLang="zh-TW" sz="4400" b="1" dirty="0">
              <a:solidFill>
                <a:srgbClr val="0070C0"/>
              </a:solidFill>
              <a:latin typeface="Microsoft JhengHei"/>
              <a:ea typeface="Microsoft JhengHei"/>
            </a:endParaRPr>
          </a:p>
          <a:p>
            <a:pPr defTabSz="822960"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00CC"/>
                </a:solidFill>
                <a:latin typeface="Microsoft JhengHei"/>
                <a:ea typeface="Microsoft JhengHei"/>
              </a:rPr>
              <a:t>却忘记了，</a:t>
            </a:r>
            <a:r>
              <a:rPr lang="zh-TW" altLang="en-US" sz="4400" b="1" dirty="0">
                <a:solidFill>
                  <a:srgbClr val="0000CC"/>
                </a:solidFill>
                <a:highlight>
                  <a:srgbClr val="FFFF00"/>
                </a:highlight>
                <a:latin typeface="Microsoft JhengHei"/>
                <a:ea typeface="Microsoft JhengHei"/>
              </a:rPr>
              <a:t>任何一个人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/>
                <a:ea typeface="Microsoft JhengHei"/>
              </a:rPr>
              <a:t>都是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/>
                <a:ea typeface="Microsoft JhengHei"/>
              </a:rPr>
              <a:t>根据神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/>
                <a:ea typeface="Microsoft JhengHei"/>
              </a:rPr>
              <a:t>的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/>
                <a:ea typeface="Microsoft JhengHei"/>
              </a:rPr>
              <a:t>形像</a:t>
            </a:r>
            <a:endParaRPr lang="en-US" altLang="zh-TW" sz="4400" b="1" dirty="0">
              <a:solidFill>
                <a:srgbClr val="FF0000"/>
              </a:solidFill>
              <a:latin typeface="Microsoft JhengHei"/>
              <a:ea typeface="Microsoft JhengHei"/>
            </a:endParaRPr>
          </a:p>
          <a:p>
            <a:pPr marL="0" indent="361950" defTabSz="822960"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00CC"/>
                </a:solidFill>
                <a:latin typeface="Microsoft JhengHei"/>
                <a:ea typeface="Microsoft JhengHei"/>
              </a:rPr>
              <a:t>和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/>
                <a:ea typeface="Microsoft JhengHei"/>
              </a:rPr>
              <a:t>样式</a:t>
            </a: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/>
                <a:ea typeface="Microsoft JhengHei"/>
              </a:rPr>
              <a:t>造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/>
                <a:ea typeface="Microsoft JhengHei"/>
              </a:rPr>
              <a:t>的</a:t>
            </a:r>
            <a:r>
              <a:rPr lang="zh-TW" altLang="en-US" sz="44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/>
                <a:ea typeface="Microsoft JhengHei"/>
              </a:rPr>
              <a:t>真理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/>
                <a:ea typeface="Microsoft JhengHei"/>
              </a:rPr>
              <a:t>。</a:t>
            </a:r>
            <a:endParaRPr lang="en-US" altLang="zh-TW" sz="4400" b="1" dirty="0">
              <a:solidFill>
                <a:srgbClr val="FF0000"/>
              </a:solidFill>
              <a:latin typeface="Microsoft JhengHei"/>
              <a:ea typeface="Microsoft JhengHei"/>
            </a:endParaRPr>
          </a:p>
          <a:p>
            <a:pPr defTabSz="822960"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336600"/>
                </a:solidFill>
                <a:latin typeface="Microsoft JhengHei"/>
                <a:ea typeface="Microsoft JhengHei"/>
              </a:rPr>
              <a:t>因着在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/>
                <a:ea typeface="Microsoft JhengHei"/>
              </a:rPr>
              <a:t>善恶</a:t>
            </a:r>
            <a:r>
              <a:rPr lang="zh-TW" altLang="en-US" sz="2000" b="1" dirty="0">
                <a:solidFill>
                  <a:srgbClr val="FF0000"/>
                </a:solidFill>
                <a:latin typeface="Microsoft JhengHei"/>
                <a:ea typeface="Microsoft JhengHei"/>
              </a:rPr>
              <a:t>知识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/>
                <a:ea typeface="Microsoft JhengHei"/>
              </a:rPr>
              <a:t>树</a:t>
            </a:r>
            <a:r>
              <a:rPr lang="zh-TW" altLang="en-US" sz="4400" b="1" dirty="0">
                <a:solidFill>
                  <a:srgbClr val="336600"/>
                </a:solidFill>
                <a:latin typeface="Microsoft JhengHei"/>
                <a:ea typeface="Microsoft JhengHei"/>
              </a:rPr>
              <a:t>的结果下，人与人之间产</a:t>
            </a:r>
            <a:endParaRPr lang="en-US" altLang="zh-TW" sz="4400" b="1" dirty="0">
              <a:solidFill>
                <a:srgbClr val="336600"/>
              </a:solidFill>
              <a:latin typeface="Microsoft JhengHei"/>
              <a:ea typeface="Microsoft JhengHei"/>
            </a:endParaRPr>
          </a:p>
          <a:p>
            <a:pPr marL="0" indent="361950" defTabSz="822960"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336600"/>
                </a:solidFill>
                <a:latin typeface="Microsoft JhengHei"/>
                <a:ea typeface="Microsoft JhengHei"/>
              </a:rPr>
              <a:t>生的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/>
                <a:ea typeface="Microsoft JhengHei"/>
              </a:rPr>
              <a:t>尊卑贵贱</a:t>
            </a:r>
            <a:r>
              <a:rPr lang="zh-TW" altLang="en-US" sz="4400" b="1" dirty="0">
                <a:solidFill>
                  <a:srgbClr val="336600"/>
                </a:solidFill>
                <a:latin typeface="Microsoft JhengHei"/>
                <a:ea typeface="Microsoft JhengHei"/>
              </a:rPr>
              <a:t>之别，甚致连</a:t>
            </a: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336600">
                      <a:alpha val="60000"/>
                    </a:srgbClr>
                  </a:glow>
                </a:effectLst>
                <a:latin typeface="Microsoft JhengHei"/>
                <a:ea typeface="Microsoft JhengHei"/>
              </a:rPr>
              <a:t>教会</a:t>
            </a:r>
            <a:r>
              <a:rPr lang="zh-TW" altLang="en-US" sz="4400" b="1" dirty="0">
                <a:solidFill>
                  <a:srgbClr val="336600"/>
                </a:solidFill>
                <a:latin typeface="Microsoft JhengHei"/>
                <a:ea typeface="Microsoft JhengHei"/>
              </a:rPr>
              <a:t>也有这样</a:t>
            </a:r>
            <a:endParaRPr lang="en-US" altLang="zh-TW" sz="4400" b="1" dirty="0">
              <a:solidFill>
                <a:srgbClr val="336600"/>
              </a:solidFill>
              <a:latin typeface="Microsoft JhengHei"/>
              <a:ea typeface="Microsoft JhengHei"/>
            </a:endParaRPr>
          </a:p>
          <a:p>
            <a:pPr marL="0" indent="361950" defTabSz="822960"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336600"/>
                </a:solidFill>
                <a:latin typeface="Microsoft JhengHei"/>
                <a:ea typeface="Microsoft JhengHei"/>
              </a:rPr>
              <a:t>的</a:t>
            </a:r>
            <a:r>
              <a:rPr lang="zh-TW" altLang="en-US" sz="4400" b="1" dirty="0">
                <a:solidFill>
                  <a:srgbClr val="336600"/>
                </a:solidFill>
                <a:highlight>
                  <a:srgbClr val="FFFF00"/>
                </a:highlight>
                <a:latin typeface="Microsoft JhengHei"/>
                <a:ea typeface="Microsoft JhengHei"/>
              </a:rPr>
              <a:t>想法</a:t>
            </a:r>
            <a:r>
              <a:rPr lang="zh-TW" altLang="en-US" sz="4400" b="1" dirty="0">
                <a:solidFill>
                  <a:srgbClr val="336600"/>
                </a:solidFill>
                <a:latin typeface="Microsoft JhengHei"/>
                <a:ea typeface="Microsoft JhengHei"/>
              </a:rPr>
              <a:t>或</a:t>
            </a:r>
            <a:r>
              <a:rPr lang="zh-TW" altLang="en-US" sz="4400" b="1" dirty="0">
                <a:solidFill>
                  <a:srgbClr val="336600"/>
                </a:solidFill>
                <a:highlight>
                  <a:srgbClr val="FFFF00"/>
                </a:highlight>
                <a:latin typeface="Microsoft JhengHei"/>
                <a:ea typeface="Microsoft JhengHei"/>
              </a:rPr>
              <a:t>做法</a:t>
            </a:r>
            <a:r>
              <a:rPr lang="zh-TW" altLang="en-US" sz="4400" b="1" dirty="0">
                <a:solidFill>
                  <a:srgbClr val="336600"/>
                </a:solidFill>
                <a:latin typeface="Microsoft JhengHei"/>
                <a:ea typeface="Microsoft JhengHei"/>
              </a:rPr>
              <a:t>。</a:t>
            </a:r>
            <a:endParaRPr lang="en-US" altLang="zh-TW" sz="4400" b="1" dirty="0">
              <a:solidFill>
                <a:srgbClr val="FF0000"/>
              </a:solidFill>
              <a:latin typeface="Microsoft JhengHei"/>
              <a:ea typeface="Microsoft JhengHe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03742" y="1110116"/>
            <a:ext cx="7350107" cy="74866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5280"/>
              </a:lnSpc>
            </a:pP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如：工作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/>
                <a:ea typeface="Microsoft JhengHei"/>
              </a:rPr>
              <a:t>、薪资、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外貌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/>
                <a:ea typeface="Microsoft JhengHei"/>
              </a:rPr>
              <a:t>、居</a:t>
            </a:r>
            <a:endParaRPr lang="zh-CN" alt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7147995" y="3981934"/>
            <a:ext cx="3005951" cy="40011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zh-TW" altLang="en-US" sz="20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/>
                <a:ea typeface="Microsoft JhengHei"/>
              </a:rPr>
              <a:t>任何人在神前是平等的。</a:t>
            </a:r>
            <a:endParaRPr lang="zh-CN" altLang="en-US" sz="2000" dirty="0">
              <a:highlight>
                <a:srgbClr val="FFFF00"/>
              </a:highligh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704059" y="6050488"/>
            <a:ext cx="2749471" cy="40011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zh-TW" altLang="en-US" sz="20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/>
                <a:ea typeface="Microsoft JhengHei"/>
              </a:rPr>
              <a:t>牧师、长老谁比较大。</a:t>
            </a:r>
            <a:endParaRPr lang="zh-CN" altLang="en-US" sz="2000" dirty="0">
              <a:highlight>
                <a:srgbClr val="FFFF00"/>
              </a:highlight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CFAEC1CC-72CB-9C02-A092-B21CB93B8125}"/>
              </a:ext>
            </a:extLst>
          </p:cNvPr>
          <p:cNvSpPr txBox="1"/>
          <p:nvPr/>
        </p:nvSpPr>
        <p:spPr>
          <a:xfrm>
            <a:off x="-3617" y="-4745034"/>
            <a:ext cx="12192000" cy="452431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noAutofit/>
          </a:bodyPr>
          <a:lstStyle/>
          <a:p>
            <a:pPr marL="266700" indent="-266700" algn="l">
              <a:buFont typeface="+mj-lt"/>
              <a:buAutoNum type="arabicPeriod"/>
            </a:pPr>
            <a:r>
              <a:rPr lang="zh-TW" altLang="en-US" sz="3600" b="1" i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我的弟兄们，你们信奉我们荣耀的主耶稣基督，便不可按着外貌待人。</a:t>
            </a:r>
          </a:p>
          <a:p>
            <a:pPr marL="266700" indent="-266700" algn="l">
              <a:buFont typeface="+mj-lt"/>
              <a:buAutoNum type="arabicPeriod" startAt="2"/>
            </a:pPr>
            <a:r>
              <a:rPr lang="zh-TW" altLang="en-US" sz="3600" b="1" i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若有一个人带着金戒指，穿着华美衣服，进你们的会堂去；又有一个穷人穿着骯脏衣服也进去；</a:t>
            </a:r>
          </a:p>
          <a:p>
            <a:pPr marL="266700" indent="-266700" algn="l">
              <a:buFont typeface="+mj-lt"/>
              <a:buAutoNum type="arabicPeriod" startAt="3"/>
            </a:pPr>
            <a:r>
              <a:rPr lang="zh-TW" altLang="en-US" sz="3600" b="1" i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你们就重看那穿华美衣服的人，说：请坐在这好位上；又对那穷人说：你站在那里，或坐在我脚凳下边。</a:t>
            </a:r>
          </a:p>
          <a:p>
            <a:pPr marL="266700" indent="-266700" algn="l">
              <a:buFont typeface="+mj-lt"/>
              <a:buAutoNum type="arabicPeriod" startAt="4"/>
            </a:pPr>
            <a:r>
              <a:rPr lang="zh-TW" altLang="en-US" sz="3600" b="1" i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这岂不是你们</a:t>
            </a:r>
            <a:r>
              <a:rPr lang="zh-TW" altLang="en-US" sz="3600" b="1" i="0" dirty="0">
                <a:solidFill>
                  <a:srgbClr val="FF0000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偏心待人</a:t>
            </a:r>
            <a:r>
              <a:rPr lang="zh-TW" altLang="en-US" sz="3600" b="1" i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，用</a:t>
            </a:r>
            <a:r>
              <a:rPr lang="zh-TW" altLang="en-US" sz="3600" b="1" i="0" dirty="0">
                <a:solidFill>
                  <a:srgbClr val="FF0000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恶意断定人</a:t>
            </a:r>
            <a:r>
              <a:rPr lang="zh-TW" altLang="en-US" sz="3600" b="1" i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吗？</a:t>
            </a:r>
          </a:p>
          <a:p>
            <a:pPr marL="266700" indent="-266700" algn="ctr">
              <a:buNone/>
            </a:pPr>
            <a:r>
              <a:rPr lang="zh-TW" altLang="en-US" dirty="0"/>
              <a:t/>
            </a:r>
            <a:br>
              <a:rPr lang="zh-TW" altLang="en-US" dirty="0"/>
            </a:br>
            <a:r>
              <a:rPr lang="zh-TW" altLang="en-US" dirty="0"/>
              <a:t>雅</a:t>
            </a:r>
            <a:r>
              <a:rPr lang="en-US" altLang="zh-TW" dirty="0"/>
              <a:t>2:1~4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162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4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25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4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00"/>
                            </p:stCondLst>
                            <p:childTnLst>
                              <p:par>
                                <p:cTn id="56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4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4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80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75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96296E-6 L 0.00026 0.69537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34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  <p:bldP spid="4" grpId="2"/>
      <p:bldP spid="5" grpId="0"/>
      <p:bldP spid="5" grpId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652194" y="348883"/>
            <a:ext cx="10949255" cy="639431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22960"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2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可</a:t>
            </a:r>
            <a:r>
              <a:rPr lang="en-US" altLang="zh-TW" sz="2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10:41~44</a:t>
            </a:r>
            <a:r>
              <a:rPr lang="zh-TW" altLang="en-US" sz="44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 </a:t>
            </a: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那十个门徒听见，就恼怒雅各、约</a:t>
            </a:r>
            <a:endParaRPr lang="en-US" altLang="zh-TW" sz="44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361950" defTabSz="822960"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翰。耶稣叫他们来，对他们说：你们知道，</a:t>
            </a:r>
            <a:endParaRPr lang="en-US" altLang="zh-TW" sz="44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361950" defTabSz="822960"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外邦人有尊为君王的，治理他们，有大臣</a:t>
            </a:r>
            <a:endParaRPr lang="en-US" altLang="zh-TW" sz="44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361950" defTabSz="822960"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操权管束他们。只是在你们中间，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不是这</a:t>
            </a:r>
            <a:endParaRPr lang="en-US" altLang="zh-TW" sz="4400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361950" defTabSz="822960"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样</a:t>
            </a: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。你们中间，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谁愿为大</a:t>
            </a: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，就必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作</a:t>
            </a: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你们的</a:t>
            </a:r>
            <a:endParaRPr lang="en-US" altLang="zh-TW" sz="44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361950" defTabSz="822960"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用人</a:t>
            </a: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；在你们中间，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谁愿为首</a:t>
            </a: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，就必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作</a:t>
            </a: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众</a:t>
            </a:r>
            <a:endParaRPr lang="en-US" altLang="zh-TW" sz="44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361950" defTabSz="822960"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人的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仆人</a:t>
            </a: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r>
              <a:rPr lang="en-US" altLang="zh-CN" sz="4400" b="1" dirty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</a:p>
          <a:p>
            <a:pPr marL="415290" indent="0" defTabSz="822960"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en-US" altLang="zh-CN" sz="2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When the ten heard about this, they became indignant with James and John.</a:t>
            </a:r>
            <a:r>
              <a:rPr lang="en-US" altLang="zh-CN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Jesus called them together and said, "You know that those who are regarded as rulers of the Gentiles lord it over them, and their high officials exercise authority over them.</a:t>
            </a:r>
            <a:r>
              <a:rPr lang="en-US" altLang="zh-CN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Not so with you. Instead, whoever wants to become great among you must be your servant,</a:t>
            </a:r>
            <a:r>
              <a:rPr lang="en-US" altLang="zh-CN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and whoever wants to be first must be slave of all.</a:t>
            </a:r>
          </a:p>
        </p:txBody>
      </p:sp>
    </p:spTree>
    <p:extLst>
      <p:ext uri="{BB962C8B-B14F-4D97-AF65-F5344CB8AC3E}">
        <p14:creationId xmlns:p14="http://schemas.microsoft.com/office/powerpoint/2010/main" val="440447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4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4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4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4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6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4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4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4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4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480744" y="369302"/>
            <a:ext cx="11025455" cy="630790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这一段圣经，是</a:t>
            </a: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0070C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彼得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与</a:t>
            </a: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0070C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马可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在写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马可福音</a:t>
            </a:r>
            <a:endParaRPr lang="en-US" altLang="zh-TW" sz="4400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266700"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时，他们想到了一段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雅各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和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约翰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两兄弟希</a:t>
            </a:r>
            <a:endParaRPr lang="en-US" altLang="zh-TW" sz="44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266700"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望在耶稣</a:t>
            </a:r>
            <a:r>
              <a:rPr lang="en-US" altLang="zh-TW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”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　　</a:t>
            </a:r>
            <a:r>
              <a:rPr lang="en-US" altLang="zh-TW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”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后，赐下他们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地位权势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TW" sz="44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这一段圣经一定是</a:t>
            </a: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彼得</a:t>
            </a:r>
            <a:r>
              <a:rPr lang="zh-TW" altLang="en-US" sz="4400" b="1" dirty="0"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回想起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耶稣对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君王</a:t>
            </a:r>
            <a:endParaRPr lang="en-US" altLang="zh-TW" sz="4400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266700"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和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大臣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为尊治理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/>
                <a:ea typeface="Microsoft JhengHei"/>
              </a:rPr>
              <a:t>、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/>
                <a:ea typeface="Microsoft JhengHei"/>
              </a:rPr>
              <a:t>管束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/>
                <a:ea typeface="Microsoft JhengHei"/>
              </a:rPr>
              <a:t>时，</a:t>
            </a:r>
            <a:r>
              <a:rPr lang="zh-TW" altLang="en-US" sz="4400" b="1" dirty="0">
                <a:solidFill>
                  <a:srgbClr val="FFFF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Microsoft JhengHei"/>
                <a:ea typeface="Microsoft JhengHei"/>
              </a:rPr>
              <a:t>完全</a:t>
            </a:r>
            <a:r>
              <a:rPr lang="zh-TW" altLang="en-US" sz="4400" b="1" dirty="0"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/>
                <a:ea typeface="Microsoft JhengHei"/>
              </a:rPr>
              <a:t>与世人</a:t>
            </a:r>
            <a:endParaRPr lang="en-US" altLang="zh-TW" sz="4400" b="1" dirty="0">
              <a:solidFill>
                <a:srgbClr val="FFFF00"/>
              </a:solidFill>
              <a:effectLst>
                <a:glow rad="101600">
                  <a:srgbClr val="FF0000">
                    <a:alpha val="60000"/>
                  </a:srgbClr>
                </a:glow>
              </a:effectLst>
              <a:latin typeface="Microsoft JhengHei"/>
              <a:ea typeface="Microsoft JhengHei"/>
            </a:endParaRPr>
          </a:p>
          <a:p>
            <a:pPr marL="0" indent="266700"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00CC"/>
                </a:solidFill>
                <a:latin typeface="Microsoft JhengHei"/>
                <a:ea typeface="Microsoft JhengHei"/>
              </a:rPr>
              <a:t>不同的</a:t>
            </a: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highlight>
                  <a:srgbClr val="FFFF00"/>
                </a:highlight>
                <a:latin typeface="Microsoft JhengHei"/>
                <a:ea typeface="Microsoft JhengHei"/>
              </a:rPr>
              <a:t>真理观念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/>
                <a:ea typeface="Microsoft JhengHei"/>
              </a:rPr>
              <a:t>。</a:t>
            </a:r>
            <a:endParaRPr lang="en-US" altLang="zh-TW" sz="4400" b="1" dirty="0">
              <a:solidFill>
                <a:srgbClr val="0000CC"/>
              </a:solidFill>
              <a:latin typeface="Microsoft JhengHei"/>
              <a:ea typeface="Microsoft JhengHei"/>
            </a:endParaRPr>
          </a:p>
          <a:p>
            <a:pPr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这对于</a:t>
            </a:r>
            <a:r>
              <a:rPr lang="zh-TW" altLang="en-US" sz="4400" b="1" dirty="0">
                <a:solidFill>
                  <a:srgbClr val="3366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宣教</a:t>
            </a:r>
            <a:r>
              <a:rPr lang="zh-TW" altLang="en-US" sz="44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失败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的马可</a:t>
            </a:r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是非常重要的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提醒</a:t>
            </a:r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</a:t>
            </a:r>
            <a:endParaRPr lang="en-US" altLang="zh-TW" sz="4400" b="1" dirty="0">
              <a:solidFill>
                <a:srgbClr val="3366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266700"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马可发生问题就是这方面。</a:t>
            </a:r>
            <a:endParaRPr lang="en-US" altLang="zh-CN" sz="4400" b="1" dirty="0">
              <a:solidFill>
                <a:srgbClr val="3366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314882" y="1372339"/>
            <a:ext cx="4544834" cy="40011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zh-TW" altLang="en-US" sz="2000" b="1" dirty="0">
                <a:solidFill>
                  <a:srgbClr val="FF0000"/>
                </a:solidFill>
                <a:highlight>
                  <a:srgbClr val="00FFFF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这也是当时所有</a:t>
            </a:r>
            <a:r>
              <a:rPr lang="zh-TW" altLang="en-US" sz="2000" b="1" dirty="0"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highlight>
                  <a:srgbClr val="00FFFF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跟随弥赛亚者</a:t>
            </a:r>
            <a:r>
              <a:rPr lang="zh-TW" altLang="en-US" sz="2000" b="1" dirty="0">
                <a:solidFill>
                  <a:srgbClr val="FF0000"/>
                </a:solidFill>
                <a:highlight>
                  <a:srgbClr val="00FFFF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的想法。</a:t>
            </a:r>
            <a:endParaRPr lang="zh-CN" altLang="en-US" sz="2000" dirty="0">
              <a:solidFill>
                <a:srgbClr val="FF0000"/>
              </a:solidFill>
              <a:highlight>
                <a:srgbClr val="00FFFF"/>
              </a:highligh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336537" y="4444812"/>
            <a:ext cx="2236510" cy="40011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zh-TW" altLang="en-US" sz="20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/>
                <a:ea typeface="Microsoft JhengHei"/>
              </a:rPr>
              <a:t>为仆、为用人的。</a:t>
            </a:r>
            <a:endParaRPr lang="zh-CN" altLang="en-US" sz="200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330818" y="6088588"/>
            <a:ext cx="1210588" cy="40011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zh-TW" altLang="en-US" sz="20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谁为大？</a:t>
            </a:r>
            <a:endParaRPr lang="zh-CN" altLang="en-US" sz="200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A6979904-D428-F9E6-D9AE-B7F3A712391B}"/>
              </a:ext>
            </a:extLst>
          </p:cNvPr>
          <p:cNvSpPr txBox="1"/>
          <p:nvPr/>
        </p:nvSpPr>
        <p:spPr>
          <a:xfrm>
            <a:off x="3400425" y="1895059"/>
            <a:ext cx="1476375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DFAF6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得国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25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4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4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0"/>
                            </p:stCondLst>
                            <p:childTnLst>
                              <p:par>
                                <p:cTn id="5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4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4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80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75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4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75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1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0" dur="1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1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4000"/>
                            </p:stCondLst>
                            <p:childTnLst>
                              <p:par>
                                <p:cTn id="124" presetID="6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5" dur="1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0"/>
                            </p:stCondLst>
                            <p:childTnLst>
                              <p:par>
                                <p:cTn id="127" presetID="32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3" grpId="1" build="allAtOnce"/>
      <p:bldP spid="4" grpId="0" build="allAtOnce"/>
      <p:bldP spid="4" grpId="1" build="allAtOnce"/>
      <p:bldP spid="5" grpId="0"/>
      <p:bldP spid="5" grpId="1"/>
      <p:bldP spid="5" grpId="2"/>
      <p:bldP spid="5" grpId="3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565786" y="243423"/>
            <a:ext cx="11207114" cy="653974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22960"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分析</a:t>
            </a:r>
            <a:r>
              <a:rPr lang="zh-TW" altLang="en-US" sz="4400" b="1" dirty="0">
                <a:solidFill>
                  <a:srgbClr val="0070C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马可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为什么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离开宣教团队？</a:t>
            </a:r>
            <a:endParaRPr lang="en-US" altLang="zh-CN" sz="44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defTabSz="822960"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在查考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保罗生平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后，我的答案是因为：</a:t>
            </a:r>
            <a:endParaRPr lang="en-US" altLang="zh-TW" sz="4400" b="1" dirty="0">
              <a:solidFill>
                <a:srgbClr val="0000CC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defTabSz="822960"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2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徒</a:t>
            </a:r>
            <a:r>
              <a:rPr lang="en-US" altLang="zh-TW" sz="2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13:13 </a:t>
            </a: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保罗和他的同人从帕弗开船，来到旁非</a:t>
            </a:r>
            <a:endParaRPr lang="en-US" altLang="zh-TW" sz="44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361950" defTabSz="822960"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利亚的别加，</a:t>
            </a:r>
            <a:r>
              <a:rPr lang="zh-TW" altLang="en-US" sz="44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约翰</a:t>
            </a:r>
            <a:r>
              <a:rPr lang="zh-TW" altLang="en-US" sz="4400" b="1" dirty="0">
                <a:solidFill>
                  <a:schemeClr val="tx1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就离开他们</a:t>
            </a: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，回耶路撒冷</a:t>
            </a:r>
            <a:endParaRPr lang="en-US" altLang="zh-TW" sz="44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361950" defTabSz="822960"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去。</a:t>
            </a:r>
            <a:endParaRPr lang="en-US" altLang="zh-CN" sz="2000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415290" defTabSz="822960"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en-US" altLang="zh-CN" sz="2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where John left them to return to Jerusalem.</a:t>
            </a:r>
            <a:endParaRPr lang="zh-TW" altLang="en-US" sz="440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defTabSz="822960"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在此之前的记载，都是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巴拿巴与扫罗</a:t>
            </a:r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，这表</a:t>
            </a:r>
            <a:endParaRPr lang="en-US" altLang="zh-TW" sz="4400" b="1" dirty="0">
              <a:solidFill>
                <a:srgbClr val="3366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361950" defTabSz="822960"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明</a:t>
            </a:r>
            <a:r>
              <a:rPr lang="zh-TW" altLang="en-US" sz="4400" b="1" dirty="0"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带领团队</a:t>
            </a:r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的是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巴拿巴</a:t>
            </a:r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TW" sz="4400" b="1" dirty="0">
              <a:solidFill>
                <a:srgbClr val="3366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415290" defTabSz="822960"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成了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保罗与巴拿巴</a:t>
            </a:r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，这时马可就离开团队</a:t>
            </a:r>
            <a:endParaRPr lang="en-US" altLang="zh-TW" sz="4400" b="1" dirty="0">
              <a:solidFill>
                <a:srgbClr val="3366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415290" defTabSz="822960"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了。</a:t>
            </a:r>
            <a:endParaRPr lang="en-US" altLang="zh-CN" sz="4400" b="1" dirty="0">
              <a:solidFill>
                <a:srgbClr val="3366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19588" y="3151286"/>
            <a:ext cx="8705612" cy="40011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ahoma" panose="020B0604030504040204" pitchFamily="34" charset="0"/>
              </a:rPr>
              <a:t>From Paphos, Paul and his companions </a:t>
            </a:r>
            <a:r>
              <a:rPr lang="en-US" altLang="zh-CN" sz="2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sailed to Perga in Pamphylia, </a:t>
            </a:r>
            <a:endParaRPr lang="zh-CN" altLang="en-US" sz="2000" dirty="0">
              <a:latin typeface="Microsoft JhengHei" panose="020B0604030504040204" pitchFamily="34" charset="-120"/>
              <a:ea typeface="Microsoft JhengHei" panose="020B0604030504040204" pitchFamily="34" charset="-120"/>
              <a:cs typeface="Tahoma" panose="020B060403050404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075653" y="4600066"/>
            <a:ext cx="4925847" cy="75828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5400"/>
              </a:lnSpc>
            </a:pPr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但这一节之后，改</a:t>
            </a:r>
            <a:endParaRPr lang="zh-CN" altLang="en-US" sz="2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141178" y="6159132"/>
            <a:ext cx="3262432" cy="40011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zh-TW" altLang="en-US" sz="20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暗示着马可不服这种改变。</a:t>
            </a:r>
            <a:endParaRPr lang="zh-CN" altLang="en-US" sz="2000" dirty="0">
              <a:solidFill>
                <a:srgbClr val="FF0000"/>
              </a:solidFill>
              <a:highlight>
                <a:srgbClr val="FFFF00"/>
              </a:highligh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cxnSp>
        <p:nvCxnSpPr>
          <p:cNvPr id="6" name="直線單箭頭接點 5">
            <a:extLst>
              <a:ext uri="{FF2B5EF4-FFF2-40B4-BE49-F238E27FC236}">
                <a16:creationId xmlns:a16="http://schemas.microsoft.com/office/drawing/2014/main" xmlns="" id="{505FED20-B09B-60A5-0191-F7BEACAD12A6}"/>
              </a:ext>
            </a:extLst>
          </p:cNvPr>
          <p:cNvCxnSpPr>
            <a:cxnSpLocks/>
          </p:cNvCxnSpPr>
          <p:nvPr/>
        </p:nvCxnSpPr>
        <p:spPr>
          <a:xfrm flipH="1" flipV="1">
            <a:off x="2632841" y="727284"/>
            <a:ext cx="2033752" cy="1684840"/>
          </a:xfrm>
          <a:prstGeom prst="straightConnector1">
            <a:avLst/>
          </a:prstGeom>
          <a:ln w="7620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2826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4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3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4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75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4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4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4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25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4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000"/>
                            </p:stCondLst>
                            <p:childTnLst>
                              <p:par>
                                <p:cTn id="8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allAtOnce"/>
      <p:bldP spid="5" grpId="1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614094" y="206693"/>
            <a:ext cx="11254056" cy="655605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22960">
              <a:lnSpc>
                <a:spcPct val="105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马可看重人的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地位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/>
                <a:ea typeface="Microsoft JhengHei"/>
              </a:rPr>
              <a:t>、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/>
                <a:ea typeface="Microsoft JhengHei"/>
              </a:rPr>
              <a:t>经验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/>
                <a:ea typeface="Microsoft JhengHei"/>
              </a:rPr>
              <a:t>和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/>
                <a:ea typeface="Microsoft JhengHei"/>
              </a:rPr>
              <a:t>资历</a:t>
            </a:r>
            <a:r>
              <a:rPr lang="en-US" altLang="zh-CN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CN" sz="44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361950" lvl="0" indent="0">
              <a:lnSpc>
                <a:spcPct val="105000"/>
              </a:lnSpc>
              <a:spcBef>
                <a:spcPts val="0"/>
              </a:spcBef>
              <a:buClrTx/>
              <a:buSzTx/>
              <a:buNone/>
            </a:pP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他</a:t>
            </a:r>
            <a:r>
              <a:rPr lang="zh-TW" altLang="en-US" sz="4400" b="1" dirty="0"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不服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这位</a:t>
            </a:r>
            <a:r>
              <a:rPr lang="zh-TW" altLang="en-US" sz="4400" b="1" dirty="0">
                <a:solidFill>
                  <a:srgbClr val="FFFF00"/>
                </a:solidFill>
                <a:effectLst>
                  <a:glow rad="101600">
                    <a:srgbClr val="0070C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后来信主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资浅的保罗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TW" sz="4400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361950" indent="-361950">
              <a:lnSpc>
                <a:spcPct val="105000"/>
              </a:lnSpc>
              <a:spcBef>
                <a:spcPts val="0"/>
              </a:spcBef>
              <a:buClr>
                <a:srgbClr val="C00000"/>
              </a:buClr>
              <a:buSzPct val="125000"/>
              <a:buFont typeface="Wingdings" panose="05000000000000000000" pitchFamily="2" charset="2"/>
              <a:buChar char="§"/>
            </a:pPr>
            <a:r>
              <a:rPr lang="zh-TW" altLang="en-US" sz="4400" b="1" dirty="0">
                <a:solidFill>
                  <a:srgbClr val="202C8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保罗自己也因为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学识高</a:t>
            </a:r>
            <a:r>
              <a:rPr lang="zh-TW" altLang="en-US" sz="4400" b="1" dirty="0">
                <a:solidFill>
                  <a:srgbClr val="202C8F"/>
                </a:solidFill>
                <a:latin typeface="Microsoft JhengHei"/>
                <a:ea typeface="Microsoft JhengHei"/>
              </a:rPr>
              <a:t>、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/>
                <a:ea typeface="Microsoft JhengHei"/>
              </a:rPr>
              <a:t>讲道强</a:t>
            </a:r>
            <a:r>
              <a:rPr lang="zh-TW" altLang="en-US" sz="4400" b="1" dirty="0">
                <a:solidFill>
                  <a:srgbClr val="202C8F"/>
                </a:solidFill>
                <a:latin typeface="Microsoft JhengHei"/>
                <a:ea typeface="Microsoft JhengHei"/>
              </a:rPr>
              <a:t>、对外邦人</a:t>
            </a:r>
            <a:endParaRPr lang="en-US" altLang="zh-TW" sz="4400" b="1" dirty="0">
              <a:solidFill>
                <a:srgbClr val="202C8F"/>
              </a:solidFill>
              <a:latin typeface="Microsoft JhengHei"/>
              <a:ea typeface="Microsoft JhengHei"/>
            </a:endParaRPr>
          </a:p>
          <a:p>
            <a:pPr marL="361950" lvl="0" indent="0">
              <a:lnSpc>
                <a:spcPct val="105000"/>
              </a:lnSpc>
              <a:spcBef>
                <a:spcPts val="0"/>
              </a:spcBef>
              <a:buClrTx/>
              <a:buSzTx/>
              <a:buNone/>
            </a:pPr>
            <a:r>
              <a:rPr lang="zh-TW" altLang="en-US" sz="4400" b="1" dirty="0">
                <a:solidFill>
                  <a:srgbClr val="202C8F"/>
                </a:solidFill>
                <a:latin typeface="Microsoft JhengHei"/>
                <a:ea typeface="Microsoft JhengHei"/>
              </a:rPr>
              <a:t>传道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/>
                <a:ea typeface="Microsoft JhengHei"/>
              </a:rPr>
              <a:t>经验多</a:t>
            </a:r>
            <a:r>
              <a:rPr lang="zh-TW" altLang="en-US" sz="4400" b="1" dirty="0">
                <a:solidFill>
                  <a:srgbClr val="202C8F"/>
                </a:solidFill>
                <a:latin typeface="Microsoft JhengHei"/>
                <a:ea typeface="Microsoft JhengHei"/>
              </a:rPr>
              <a:t>，而</a:t>
            </a:r>
            <a:r>
              <a:rPr lang="zh-TW" altLang="en-US" sz="4400" b="1" dirty="0">
                <a:solidFill>
                  <a:srgbClr val="202C8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成为宣教团队的带领者。</a:t>
            </a:r>
            <a:endParaRPr lang="en-US" altLang="zh-TW" sz="4400" b="1" dirty="0">
              <a:solidFill>
                <a:srgbClr val="202C8F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361950" lvl="0" indent="0">
              <a:lnSpc>
                <a:spcPct val="105000"/>
              </a:lnSpc>
              <a:spcBef>
                <a:spcPts val="0"/>
              </a:spcBef>
              <a:buClrTx/>
              <a:buSzTx/>
              <a:buNone/>
            </a:pPr>
            <a:r>
              <a:rPr lang="zh-TW" altLang="en-US" sz="4400" b="1" dirty="0">
                <a:solidFill>
                  <a:srgbClr val="202C8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此马可离开了宣教团队。</a:t>
            </a:r>
            <a:endParaRPr lang="en-US" altLang="zh-TW" sz="4400" b="1" dirty="0">
              <a:solidFill>
                <a:srgbClr val="202C8F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defTabSz="822960">
              <a:lnSpc>
                <a:spcPct val="105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同样的保罗对马可也是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有看法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的。</a:t>
            </a:r>
            <a:endParaRPr lang="en-US" altLang="zh-TW" sz="4400" b="1" dirty="0">
              <a:solidFill>
                <a:srgbClr val="0000CC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361950" indent="52388" defTabSz="822960">
              <a:lnSpc>
                <a:spcPct val="105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起相处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，一定对对方的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想法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/>
                <a:ea typeface="Microsoft JhengHei"/>
              </a:rPr>
              <a:t>、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/>
                <a:ea typeface="Microsoft JhengHei"/>
              </a:rPr>
              <a:t>做法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/>
                <a:ea typeface="Microsoft JhengHei"/>
              </a:rPr>
              <a:t>或是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/>
                <a:ea typeface="Microsoft JhengHei"/>
              </a:rPr>
              <a:t>内心</a:t>
            </a:r>
            <a:endParaRPr lang="en-US" altLang="zh-TW" sz="4400" b="1" dirty="0">
              <a:solidFill>
                <a:srgbClr val="FF0000"/>
              </a:solidFill>
              <a:latin typeface="Microsoft JhengHei"/>
              <a:ea typeface="Microsoft JhengHei"/>
            </a:endParaRPr>
          </a:p>
          <a:p>
            <a:pPr marL="361950" indent="52388" defTabSz="822960">
              <a:lnSpc>
                <a:spcPct val="105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FF0000"/>
                </a:solidFill>
                <a:latin typeface="Microsoft JhengHei"/>
                <a:ea typeface="Microsoft JhengHei"/>
              </a:rPr>
              <a:t>的情绪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/>
                <a:ea typeface="Microsoft JhengHei"/>
              </a:rPr>
              <a:t>会有</a:t>
            </a: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/>
                <a:ea typeface="Microsoft JhengHei"/>
              </a:rPr>
              <a:t>感受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/>
                <a:ea typeface="Microsoft JhengHei"/>
              </a:rPr>
              <a:t>的。</a:t>
            </a:r>
            <a:endParaRPr lang="en-US" altLang="zh-TW" sz="4400" b="1" dirty="0">
              <a:solidFill>
                <a:srgbClr val="0000CC"/>
              </a:solidFill>
              <a:latin typeface="Microsoft JhengHei"/>
              <a:ea typeface="Microsoft JhengHei"/>
            </a:endParaRPr>
          </a:p>
          <a:p>
            <a:pPr defTabSz="822960">
              <a:lnSpc>
                <a:spcPct val="105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336600"/>
                </a:solidFill>
                <a:latin typeface="Microsoft JhengHei"/>
                <a:ea typeface="Microsoft JhengHei"/>
              </a:rPr>
              <a:t>所以保罗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/>
                <a:ea typeface="Microsoft JhengHei"/>
              </a:rPr>
              <a:t>拒绝马可参</a:t>
            </a:r>
            <a:r>
              <a:rPr lang="zh-TW" altLang="en-US" sz="4400" b="1" dirty="0">
                <a:solidFill>
                  <a:srgbClr val="336600"/>
                </a:solidFill>
                <a:latin typeface="Microsoft JhengHei"/>
                <a:ea typeface="Microsoft JhengHei"/>
              </a:rPr>
              <a:t>加第二次宣教。</a:t>
            </a:r>
            <a:endParaRPr lang="en-US" altLang="zh-CN" sz="4400" b="1" dirty="0">
              <a:solidFill>
                <a:srgbClr val="3366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B10A1038-C839-1FC7-1ED1-D0796F7783E7}"/>
              </a:ext>
            </a:extLst>
          </p:cNvPr>
          <p:cNvSpPr txBox="1"/>
          <p:nvPr/>
        </p:nvSpPr>
        <p:spPr>
          <a:xfrm>
            <a:off x="9643468" y="225546"/>
            <a:ext cx="1982780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>
              <a:lnSpc>
                <a:spcPct val="105000"/>
              </a:lnSpc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因此，</a:t>
            </a:r>
            <a:endParaRPr lang="en-US" dirty="0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xmlns="" id="{41E3B803-CA51-C057-54AA-99A77B4D41EE}"/>
              </a:ext>
            </a:extLst>
          </p:cNvPr>
          <p:cNvSpPr txBox="1"/>
          <p:nvPr/>
        </p:nvSpPr>
        <p:spPr>
          <a:xfrm>
            <a:off x="9339458" y="3731355"/>
            <a:ext cx="2819400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>
              <a:lnSpc>
                <a:spcPct val="105000"/>
              </a:lnSpc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人只要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一</a:t>
            </a:r>
            <a:endParaRPr lang="en-US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D4460092-0149-E934-294F-15BF4801B325}"/>
              </a:ext>
            </a:extLst>
          </p:cNvPr>
          <p:cNvSpPr txBox="1"/>
          <p:nvPr/>
        </p:nvSpPr>
        <p:spPr>
          <a:xfrm>
            <a:off x="10949973" y="2309219"/>
            <a:ext cx="780333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202C8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因</a:t>
            </a:r>
            <a:endParaRPr lang="en-US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A0C8CF25-95E0-8B9D-00AC-91D90E2ADDEF}"/>
              </a:ext>
            </a:extLst>
          </p:cNvPr>
          <p:cNvSpPr txBox="1"/>
          <p:nvPr/>
        </p:nvSpPr>
        <p:spPr>
          <a:xfrm>
            <a:off x="6481958" y="5299221"/>
            <a:ext cx="4852792" cy="4001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Microsoft JhengHei"/>
                <a:ea typeface="Microsoft JhengHei"/>
                <a:cs typeface="+mn-cs"/>
              </a:rPr>
              <a:t>马可是见过耶稣的人，怎么这么不成熟。</a:t>
            </a:r>
            <a:endParaRPr lang="en-US" sz="16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140870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2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325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25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375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75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3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25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4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25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3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4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4" grpId="0"/>
      <p:bldP spid="6" grpId="0"/>
      <p:bldP spid="6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537895" y="121652"/>
            <a:ext cx="11273105" cy="694589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0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这是</a:t>
            </a:r>
            <a:r>
              <a:rPr lang="zh-TW" altLang="en-US" sz="4000" b="1" dirty="0">
                <a:solidFill>
                  <a:schemeClr val="bg1"/>
                </a:solidFill>
                <a:effectLst>
                  <a:glow rad="101600">
                    <a:srgbClr val="0070C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保罗</a:t>
            </a:r>
            <a:r>
              <a:rPr lang="zh-TW" altLang="en-US" sz="40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和</a:t>
            </a:r>
            <a:r>
              <a:rPr lang="zh-TW" altLang="en-US" sz="4000" b="1" dirty="0">
                <a:solidFill>
                  <a:schemeClr val="bg1"/>
                </a:solidFill>
                <a:effectLst>
                  <a:glow rad="101600">
                    <a:srgbClr val="0070C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马可</a:t>
            </a:r>
            <a:r>
              <a:rPr lang="zh-TW" altLang="en-US" sz="40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的问题，也是今日</a:t>
            </a:r>
            <a:r>
              <a:rPr lang="zh-TW" altLang="en-US" sz="4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教会肢体之间</a:t>
            </a:r>
            <a:endParaRPr lang="en-US" altLang="zh-TW" sz="4000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361950"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0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常发生的问题。</a:t>
            </a:r>
            <a:endParaRPr lang="en-US" altLang="zh-TW" sz="40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0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因为圣经向着主的教会启示着：如果</a:t>
            </a:r>
            <a:r>
              <a:rPr lang="zh-TW" altLang="en-US" sz="4000" b="1" dirty="0"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不是</a:t>
            </a:r>
            <a:r>
              <a:rPr lang="zh-TW" altLang="en-US" sz="4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从神来</a:t>
            </a:r>
            <a:endParaRPr lang="en-US" altLang="zh-TW" sz="4000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361950"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的爱</a:t>
            </a:r>
            <a:r>
              <a:rPr lang="zh-TW" altLang="en-US" sz="40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，我们会因着</a:t>
            </a:r>
            <a:r>
              <a:rPr lang="zh-TW" altLang="en-US" sz="4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善恶</a:t>
            </a:r>
            <a:r>
              <a:rPr lang="zh-TW" altLang="en-US" sz="18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知识</a:t>
            </a:r>
            <a:r>
              <a:rPr lang="zh-TW" altLang="en-US" sz="4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树</a:t>
            </a:r>
            <a:r>
              <a:rPr lang="zh-TW" altLang="en-US" sz="40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</a:t>
            </a:r>
            <a:r>
              <a:rPr lang="zh-TW" altLang="en-US" sz="4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果子</a:t>
            </a:r>
            <a:r>
              <a:rPr lang="zh-TW" altLang="en-US" sz="40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，而生成：</a:t>
            </a:r>
            <a:r>
              <a:rPr lang="zh-TW" altLang="en-US" sz="4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为</a:t>
            </a:r>
            <a:endParaRPr lang="en-US" altLang="zh-TW" sz="4000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361950"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大</a:t>
            </a:r>
            <a:r>
              <a:rPr lang="zh-TW" altLang="en-US" sz="4000" b="1" dirty="0">
                <a:solidFill>
                  <a:srgbClr val="0000CC"/>
                </a:solidFill>
                <a:latin typeface="Microsoft JhengHei"/>
                <a:ea typeface="Microsoft JhengHei"/>
              </a:rPr>
              <a:t>、</a:t>
            </a:r>
            <a:r>
              <a:rPr lang="zh-TW" altLang="en-US" sz="4000" b="1" dirty="0">
                <a:solidFill>
                  <a:srgbClr val="FF0000"/>
                </a:solidFill>
                <a:latin typeface="Microsoft JhengHei"/>
                <a:ea typeface="Microsoft JhengHei"/>
              </a:rPr>
              <a:t>为首</a:t>
            </a:r>
            <a:r>
              <a:rPr lang="zh-TW" altLang="en-US" sz="4000" b="1" dirty="0">
                <a:solidFill>
                  <a:srgbClr val="0000CC"/>
                </a:solidFill>
                <a:latin typeface="Microsoft JhengHei"/>
                <a:ea typeface="Microsoft JhengHei"/>
              </a:rPr>
              <a:t>、</a:t>
            </a:r>
            <a:r>
              <a:rPr lang="zh-TW" altLang="en-US" sz="4000" b="1" dirty="0">
                <a:solidFill>
                  <a:srgbClr val="FF0000"/>
                </a:solidFill>
                <a:latin typeface="Microsoft JhengHei"/>
                <a:ea typeface="Microsoft JhengHei"/>
              </a:rPr>
              <a:t>操权</a:t>
            </a:r>
            <a:r>
              <a:rPr lang="zh-TW" altLang="en-US" sz="4000" b="1" dirty="0">
                <a:solidFill>
                  <a:srgbClr val="0000CC"/>
                </a:solidFill>
                <a:latin typeface="Microsoft JhengHei"/>
                <a:ea typeface="Microsoft JhengHei"/>
              </a:rPr>
              <a:t>和</a:t>
            </a:r>
            <a:r>
              <a:rPr lang="zh-TW" altLang="en-US" sz="4000" b="1" dirty="0">
                <a:solidFill>
                  <a:srgbClr val="FF0000"/>
                </a:solidFill>
                <a:latin typeface="Microsoft JhengHei"/>
                <a:ea typeface="Microsoft JhengHei"/>
              </a:rPr>
              <a:t>治理</a:t>
            </a:r>
            <a:r>
              <a:rPr lang="zh-TW" altLang="en-US" sz="4000" b="1" dirty="0">
                <a:solidFill>
                  <a:srgbClr val="0000CC"/>
                </a:solidFill>
                <a:latin typeface="Microsoft JhengHei"/>
                <a:ea typeface="Microsoft JhengHei"/>
              </a:rPr>
              <a:t>的</a:t>
            </a:r>
            <a:r>
              <a:rPr lang="en-US" altLang="zh-TW" sz="4000" b="1" dirty="0">
                <a:solidFill>
                  <a:srgbClr val="0000CC"/>
                </a:solidFill>
                <a:latin typeface="Microsoft JhengHei"/>
                <a:ea typeface="Microsoft JhengHei"/>
              </a:rPr>
              <a:t>”</a:t>
            </a:r>
            <a:r>
              <a:rPr lang="zh-TW" altLang="en-US" sz="4000" b="1" dirty="0">
                <a:solidFill>
                  <a:srgbClr val="0000CC"/>
                </a:solidFill>
                <a:latin typeface="Microsoft JhengHei"/>
                <a:ea typeface="Microsoft JhengHei"/>
              </a:rPr>
              <a:t>　　</a:t>
            </a:r>
            <a:r>
              <a:rPr lang="en-US" altLang="zh-TW" sz="4000" b="1" dirty="0">
                <a:solidFill>
                  <a:srgbClr val="0000CC"/>
                </a:solidFill>
                <a:latin typeface="Microsoft JhengHei"/>
                <a:ea typeface="Microsoft JhengHei"/>
              </a:rPr>
              <a:t>”</a:t>
            </a:r>
            <a:r>
              <a:rPr lang="zh-TW" altLang="en-US" sz="4000" b="1" dirty="0">
                <a:solidFill>
                  <a:srgbClr val="0000CC"/>
                </a:solidFill>
                <a:latin typeface="Microsoft JhengHei"/>
                <a:ea typeface="Microsoft JhengHei"/>
              </a:rPr>
              <a:t>的</a:t>
            </a:r>
            <a:r>
              <a:rPr lang="zh-TW" altLang="en-US" sz="4000" b="1" dirty="0">
                <a:solidFill>
                  <a:srgbClr val="0000CC"/>
                </a:solidFill>
                <a:highlight>
                  <a:srgbClr val="FFFF00"/>
                </a:highlight>
                <a:latin typeface="Microsoft JhengHei"/>
                <a:ea typeface="Microsoft JhengHei"/>
              </a:rPr>
              <a:t>老夏娃</a:t>
            </a:r>
            <a:r>
              <a:rPr lang="zh-TW" altLang="en-US" sz="4000" b="1" dirty="0">
                <a:solidFill>
                  <a:srgbClr val="0000CC"/>
                </a:solidFill>
                <a:latin typeface="Microsoft JhengHei"/>
                <a:ea typeface="Microsoft JhengHei"/>
              </a:rPr>
              <a:t>问题。</a:t>
            </a:r>
            <a:endParaRPr lang="en-US" altLang="zh-TW" sz="4000" b="1" dirty="0">
              <a:solidFill>
                <a:srgbClr val="0000CC"/>
              </a:solidFill>
              <a:latin typeface="Microsoft JhengHei"/>
              <a:ea typeface="Microsoft JhengHei"/>
            </a:endParaRPr>
          </a:p>
          <a:p>
            <a:pPr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000" b="1" dirty="0">
                <a:solidFill>
                  <a:srgbClr val="336600"/>
                </a:solidFill>
                <a:latin typeface="Microsoft JhengHei"/>
                <a:ea typeface="Microsoft JhengHei"/>
              </a:rPr>
              <a:t>不用</a:t>
            </a:r>
            <a:r>
              <a:rPr lang="zh-TW" altLang="en-US" sz="4000" b="1" dirty="0">
                <a:solidFill>
                  <a:srgbClr val="FF0000"/>
                </a:solidFill>
                <a:latin typeface="Microsoft JhengHei"/>
                <a:ea typeface="Microsoft JhengHei"/>
              </a:rPr>
              <a:t>神给的方式</a:t>
            </a:r>
            <a:r>
              <a:rPr lang="zh-TW" altLang="en-US" sz="4000" b="1" dirty="0">
                <a:solidFill>
                  <a:srgbClr val="336600"/>
                </a:solidFill>
                <a:latin typeface="Microsoft JhengHei"/>
                <a:ea typeface="Microsoft JhengHei"/>
              </a:rPr>
              <a:t>，而用</a:t>
            </a:r>
            <a:r>
              <a:rPr lang="zh-TW" altLang="en-US" sz="4000" b="1" dirty="0">
                <a:solidFill>
                  <a:srgbClr val="FF0000"/>
                </a:solidFill>
                <a:latin typeface="Microsoft JhengHei"/>
                <a:ea typeface="Microsoft JhengHei"/>
              </a:rPr>
              <a:t>自己的想法</a:t>
            </a:r>
            <a:r>
              <a:rPr lang="zh-TW" altLang="en-US" sz="4000" b="1" dirty="0">
                <a:solidFill>
                  <a:srgbClr val="336600"/>
                </a:solidFill>
                <a:latin typeface="Microsoft JhengHei"/>
                <a:ea typeface="Microsoft JhengHei"/>
              </a:rPr>
              <a:t>。</a:t>
            </a:r>
            <a:endParaRPr lang="en-US" altLang="zh-TW" sz="4000" b="1" dirty="0">
              <a:solidFill>
                <a:srgbClr val="336600"/>
              </a:solidFill>
              <a:latin typeface="Microsoft JhengHei"/>
              <a:ea typeface="Microsoft JhengHei"/>
            </a:endParaRPr>
          </a:p>
          <a:p>
            <a:pPr marL="0" indent="0"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endParaRPr lang="en-US" altLang="zh-TW" sz="4000" b="1" dirty="0">
              <a:solidFill>
                <a:srgbClr val="336600"/>
              </a:solidFill>
              <a:latin typeface="Microsoft JhengHei"/>
              <a:ea typeface="Microsoft JhengHei"/>
            </a:endParaRPr>
          </a:p>
          <a:p>
            <a:pPr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000" b="1" dirty="0">
                <a:solidFill>
                  <a:srgbClr val="3333FF"/>
                </a:solidFill>
                <a:latin typeface="Microsoft JhengHei"/>
                <a:ea typeface="Microsoft JhengHei"/>
              </a:rPr>
              <a:t>我们必须</a:t>
            </a:r>
            <a:r>
              <a:rPr lang="zh-TW" altLang="en-US" sz="4000" b="1" dirty="0">
                <a:solidFill>
                  <a:srgbClr val="FF0000"/>
                </a:solidFill>
                <a:latin typeface="Microsoft JhengHei"/>
                <a:ea typeface="Microsoft JhengHei"/>
              </a:rPr>
              <a:t>脱去</a:t>
            </a:r>
            <a:r>
              <a:rPr lang="zh-TW" altLang="en-US" sz="4000" b="1" dirty="0"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/>
                <a:ea typeface="Microsoft JhengHei"/>
              </a:rPr>
              <a:t>吃善恶</a:t>
            </a:r>
            <a:r>
              <a:rPr lang="zh-TW" altLang="en-US" sz="1800" b="1" dirty="0"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/>
                <a:ea typeface="Microsoft JhengHei"/>
              </a:rPr>
              <a:t>知识</a:t>
            </a:r>
            <a:r>
              <a:rPr lang="zh-TW" altLang="en-US" sz="4000" b="1" dirty="0"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/>
                <a:ea typeface="Microsoft JhengHei"/>
              </a:rPr>
              <a:t>树果子</a:t>
            </a:r>
            <a:r>
              <a:rPr lang="zh-TW" altLang="en-US" sz="4000" b="1" dirty="0">
                <a:solidFill>
                  <a:srgbClr val="3333FF"/>
                </a:solidFill>
                <a:latin typeface="Microsoft JhengHei"/>
                <a:ea typeface="Microsoft JhengHei"/>
              </a:rPr>
              <a:t>的</a:t>
            </a:r>
            <a:r>
              <a:rPr lang="zh-TW" altLang="en-US" sz="4000" b="1" dirty="0">
                <a:solidFill>
                  <a:schemeClr val="bg1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/>
                <a:ea typeface="Microsoft JhengHei"/>
              </a:rPr>
              <a:t>老习性</a:t>
            </a:r>
            <a:r>
              <a:rPr lang="zh-TW" altLang="en-US" sz="4000" b="1" dirty="0">
                <a:solidFill>
                  <a:srgbClr val="3333FF"/>
                </a:solidFill>
                <a:latin typeface="Microsoft JhengHei"/>
                <a:ea typeface="Microsoft JhengHei"/>
              </a:rPr>
              <a:t>，学习</a:t>
            </a:r>
            <a:r>
              <a:rPr lang="zh-TW" altLang="en-US" sz="4000" b="1" dirty="0">
                <a:solidFill>
                  <a:schemeClr val="bg1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/>
                <a:ea typeface="Microsoft JhengHei"/>
              </a:rPr>
              <a:t>吃</a:t>
            </a:r>
            <a:endParaRPr lang="en-US" altLang="zh-TW" sz="4000" b="1" dirty="0">
              <a:solidFill>
                <a:schemeClr val="bg1"/>
              </a:solidFill>
              <a:effectLst>
                <a:glow rad="101600">
                  <a:srgbClr val="FF0000">
                    <a:alpha val="60000"/>
                  </a:srgbClr>
                </a:glow>
              </a:effectLst>
              <a:latin typeface="Microsoft JhengHei"/>
              <a:ea typeface="Microsoft JhengHei"/>
            </a:endParaRPr>
          </a:p>
          <a:p>
            <a:pPr marL="0" indent="361950"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000" b="1" dirty="0">
                <a:solidFill>
                  <a:schemeClr val="bg1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/>
                <a:ea typeface="Microsoft JhengHei"/>
              </a:rPr>
              <a:t>生命树果子</a:t>
            </a:r>
            <a:r>
              <a:rPr lang="zh-TW" altLang="en-US" sz="4000" b="1" dirty="0">
                <a:solidFill>
                  <a:srgbClr val="3333FF"/>
                </a:solidFill>
                <a:latin typeface="Microsoft JhengHei"/>
                <a:ea typeface="Microsoft JhengHei"/>
              </a:rPr>
              <a:t>。</a:t>
            </a:r>
            <a:endParaRPr lang="en-US" altLang="zh-CN" sz="4000" b="1" dirty="0">
              <a:solidFill>
                <a:srgbClr val="3333FF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15214" y="4398646"/>
            <a:ext cx="1659429" cy="535531"/>
          </a:xfrm>
          <a:prstGeom prst="rect">
            <a:avLst/>
          </a:prstGeom>
          <a:solidFill>
            <a:srgbClr val="006600"/>
          </a:solidFill>
          <a:ln w="76200">
            <a:solidFill>
              <a:srgbClr val="FF0000"/>
            </a:solidFill>
          </a:ln>
        </p:spPr>
        <p:txBody>
          <a:bodyPr wrap="none">
            <a:no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支持生命</a:t>
            </a:r>
            <a:endParaRPr lang="zh-CN" altLang="en-US" sz="12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28523" y="4407576"/>
            <a:ext cx="1121354" cy="535531"/>
          </a:xfrm>
          <a:prstGeom prst="rect">
            <a:avLst/>
          </a:prstGeom>
          <a:solidFill>
            <a:srgbClr val="006600"/>
          </a:solidFill>
          <a:ln w="76200">
            <a:solidFill>
              <a:srgbClr val="FF0000"/>
            </a:solidFill>
          </a:ln>
        </p:spPr>
        <p:txBody>
          <a:bodyPr wrap="square">
            <a:no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更新</a:t>
            </a:r>
            <a:endParaRPr lang="zh-CN" altLang="en-US" sz="12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073592" y="4398646"/>
            <a:ext cx="1020038" cy="535531"/>
          </a:xfrm>
          <a:prstGeom prst="rect">
            <a:avLst/>
          </a:prstGeom>
          <a:solidFill>
            <a:srgbClr val="006600"/>
          </a:solidFill>
          <a:ln w="76200">
            <a:solidFill>
              <a:srgbClr val="FF0000"/>
            </a:solidFill>
          </a:ln>
        </p:spPr>
        <p:txBody>
          <a:bodyPr wrap="square">
            <a:no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复兴</a:t>
            </a:r>
            <a:endParaRPr lang="zh-CN" altLang="en-US" sz="12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695635" y="4389717"/>
            <a:ext cx="1039778" cy="535531"/>
          </a:xfrm>
          <a:prstGeom prst="rect">
            <a:avLst/>
          </a:prstGeom>
          <a:solidFill>
            <a:srgbClr val="006600"/>
          </a:solidFill>
          <a:ln w="76200">
            <a:solidFill>
              <a:srgbClr val="FF0000"/>
            </a:solidFill>
          </a:ln>
        </p:spPr>
        <p:txBody>
          <a:bodyPr wrap="square">
            <a:no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丰满</a:t>
            </a:r>
            <a:endParaRPr lang="zh-CN" altLang="en-US" sz="12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406582" y="1000528"/>
            <a:ext cx="1334020" cy="40011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zh-TW" altLang="en-US" sz="20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为什么呢</a:t>
            </a:r>
            <a:r>
              <a:rPr lang="en-US" altLang="zh-TW" sz="20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?</a:t>
            </a:r>
            <a:endParaRPr lang="zh-CN" altLang="en-US" sz="200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729462" y="6135528"/>
            <a:ext cx="3005951" cy="369332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defTabSz="822960">
              <a:lnSpc>
                <a:spcPct val="90000"/>
              </a:lnSpc>
              <a:buClr>
                <a:srgbClr val="D34817"/>
              </a:buClr>
              <a:tabLst>
                <a:tab pos="1481291" algn="l"/>
              </a:tabLst>
            </a:pPr>
            <a:r>
              <a:rPr lang="zh-TW" altLang="en-US" sz="20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/>
                <a:ea typeface="Microsoft JhengHei"/>
              </a:rPr>
              <a:t>为仆、为用人地效法基督</a:t>
            </a:r>
            <a:endParaRPr lang="en-US" altLang="zh-CN" sz="4400" b="1" dirty="0">
              <a:solidFill>
                <a:srgbClr val="FF0000"/>
              </a:solidFill>
              <a:highlight>
                <a:srgbClr val="FFFF00"/>
              </a:highligh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xmlns="" id="{21D038C4-33A8-CF00-ABB9-B8AB363AF77C}"/>
              </a:ext>
            </a:extLst>
          </p:cNvPr>
          <p:cNvSpPr txBox="1"/>
          <p:nvPr/>
        </p:nvSpPr>
        <p:spPr>
          <a:xfrm>
            <a:off x="6884418" y="2932822"/>
            <a:ext cx="1598068" cy="70788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DFAF6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highlight>
                  <a:srgbClr val="FFFF00"/>
                </a:highlight>
                <a:uLnTx/>
                <a:uFillTx/>
                <a:latin typeface="Microsoft JhengHei"/>
                <a:ea typeface="Microsoft JhengHei"/>
              </a:rPr>
              <a:t>像神</a:t>
            </a: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9" name="箭號: 弧形右彎 8">
            <a:extLst>
              <a:ext uri="{FF2B5EF4-FFF2-40B4-BE49-F238E27FC236}">
                <a16:creationId xmlns:a16="http://schemas.microsoft.com/office/drawing/2014/main" xmlns="" id="{999B8ABA-3507-8AB4-1857-8B6628DA5CD6}"/>
              </a:ext>
            </a:extLst>
          </p:cNvPr>
          <p:cNvSpPr/>
          <p:nvPr/>
        </p:nvSpPr>
        <p:spPr>
          <a:xfrm rot="5400000">
            <a:off x="8353743" y="1218320"/>
            <a:ext cx="723257" cy="2705750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446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4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4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4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8" presetClass="emph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21600000">
                                      <p:cBhvr>
                                        <p:cTn id="6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3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4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500"/>
                            </p:stCondLst>
                            <p:childTnLst>
                              <p:par>
                                <p:cTn id="8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2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2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2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2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1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2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2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2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2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000"/>
                            </p:stCondLst>
                            <p:childTnLst>
                              <p:par>
                                <p:cTn id="121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3000"/>
                            </p:stCondLst>
                            <p:childTnLst>
                              <p:par>
                                <p:cTn id="12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4000"/>
                            </p:stCondLst>
                            <p:childTnLst>
                              <p:par>
                                <p:cTn id="12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8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6000"/>
                            </p:stCondLst>
                            <p:childTnLst>
                              <p:par>
                                <p:cTn id="13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8000"/>
                            </p:stCondLst>
                            <p:childTnLst>
                              <p:par>
                                <p:cTn id="13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4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7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build="allAtOnce"/>
      <p:bldP spid="8" grpId="0" build="allAtOnce"/>
      <p:bldP spid="8" grpId="1" build="allAtOnce"/>
      <p:bldP spid="10" grpId="0"/>
      <p:bldP spid="10" grpId="1"/>
      <p:bldP spid="10" grpId="2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556944" y="858768"/>
            <a:ext cx="11215955" cy="609534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22960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2000" dirty="0">
                <a:solidFill>
                  <a:schemeClr val="tx1"/>
                </a:solidFill>
              </a:rPr>
              <a:t>诗</a:t>
            </a:r>
            <a:r>
              <a:rPr lang="en-US" altLang="zh-TW" sz="2000" dirty="0">
                <a:solidFill>
                  <a:schemeClr val="tx1"/>
                </a:solidFill>
              </a:rPr>
              <a:t>66:12</a:t>
            </a:r>
            <a:r>
              <a:rPr lang="zh-TW" altLang="en-US" sz="4400" dirty="0">
                <a:solidFill>
                  <a:schemeClr val="tx1"/>
                </a:solidFill>
              </a:rPr>
              <a:t> </a:t>
            </a:r>
            <a:r>
              <a:rPr lang="zh-TW" altLang="en-US" sz="4400" b="1" dirty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你使人坐车轧我们的头；我们经过水火，</a:t>
            </a:r>
            <a:endParaRPr lang="en-US" altLang="zh-TW" sz="4400" b="1" dirty="0">
              <a:solidFill>
                <a:schemeClr val="tx1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  <a:p>
            <a:pPr marL="0" indent="266700" defTabSz="822960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你</a:t>
            </a: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却使</a:t>
            </a:r>
            <a:r>
              <a:rPr lang="zh-TW" altLang="en-US" sz="4400" b="1" dirty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我们</a:t>
            </a: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到丰富之地</a:t>
            </a:r>
            <a:r>
              <a:rPr lang="zh-TW" altLang="en-US" sz="4400" b="1" dirty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。</a:t>
            </a:r>
            <a:endParaRPr lang="en-US" altLang="zh-TW" sz="4400" b="1" dirty="0">
              <a:solidFill>
                <a:schemeClr val="tx1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  <a:p>
            <a:pPr marL="415290" indent="0" defTabSz="822960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en-US" altLang="zh-CN" sz="2000" b="1" dirty="0">
                <a:solidFill>
                  <a:srgbClr val="FF0000"/>
                </a:solidFill>
              </a:rPr>
              <a:t>You let men ride over our heads; we went through fire and water, but you brought us to a place of abundance.</a:t>
            </a:r>
            <a:endParaRPr lang="zh-TW" altLang="en-US" sz="4400" b="1" dirty="0">
              <a:solidFill>
                <a:schemeClr val="tx1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  <a:p>
            <a:pPr defTabSz="822960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2000" dirty="0">
                <a:solidFill>
                  <a:schemeClr val="tx1"/>
                </a:solidFill>
              </a:rPr>
              <a:t>诗</a:t>
            </a:r>
            <a:r>
              <a:rPr lang="en-US" altLang="zh-TW" sz="2000" dirty="0">
                <a:solidFill>
                  <a:schemeClr val="tx1"/>
                </a:solidFill>
              </a:rPr>
              <a:t>119:32</a:t>
            </a:r>
            <a:r>
              <a:rPr lang="zh-TW" altLang="en-US" sz="4400" dirty="0">
                <a:solidFill>
                  <a:schemeClr val="tx1"/>
                </a:solidFill>
              </a:rPr>
              <a:t> </a:t>
            </a:r>
            <a:r>
              <a:rPr lang="zh-TW" altLang="en-US" sz="4400" b="1" dirty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你</a:t>
            </a: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开广我心</a:t>
            </a:r>
            <a:r>
              <a:rPr lang="zh-TW" altLang="en-US" sz="4400" b="1" dirty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的时候，我就</a:t>
            </a: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往你命令的道</a:t>
            </a:r>
            <a:endParaRPr lang="en-US" altLang="zh-TW" sz="4400" b="1" dirty="0">
              <a:solidFill>
                <a:schemeClr val="bg1"/>
              </a:solidFill>
              <a:effectLst>
                <a:glow rad="101600">
                  <a:srgbClr val="FF0000">
                    <a:alpha val="60000"/>
                  </a:srgbClr>
                </a:glow>
              </a:effectLst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  <a:p>
            <a:pPr marL="0" indent="266700" defTabSz="822960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上</a:t>
            </a:r>
            <a:r>
              <a:rPr lang="zh-TW" altLang="en-US" sz="4400" b="1" dirty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直奔。</a:t>
            </a:r>
            <a:endParaRPr lang="en-US" altLang="zh-CN" sz="2000" b="1" dirty="0">
              <a:solidFill>
                <a:srgbClr val="FF0000"/>
              </a:solidFill>
            </a:endParaRPr>
          </a:p>
          <a:p>
            <a:pPr defTabSz="822960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一个人要生成</a:t>
            </a:r>
            <a:r>
              <a:rPr lang="en-US" altLang="zh-TW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”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　　　　　</a:t>
            </a:r>
            <a:r>
              <a:rPr lang="en-US" altLang="zh-TW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”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的生命，就</a:t>
            </a:r>
            <a:r>
              <a:rPr lang="zh-TW" altLang="en-US" sz="4400" b="1" dirty="0"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必</a:t>
            </a:r>
            <a:endParaRPr lang="en-US" altLang="zh-TW" sz="4400" b="1" dirty="0">
              <a:solidFill>
                <a:srgbClr val="FFFF00"/>
              </a:solidFill>
              <a:effectLst>
                <a:glow rad="101600">
                  <a:srgbClr val="FF0000">
                    <a:alpha val="60000"/>
                  </a:srgbClr>
                </a:glow>
              </a:effectLs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266700" defTabSz="822960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须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经历水火</a:t>
            </a:r>
            <a:r>
              <a:rPr lang="zh-TW" altLang="en-US" sz="2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患难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和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真理的引导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　</a:t>
            </a:r>
            <a:endParaRPr lang="en-US" altLang="zh-TW" sz="44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266700" defTabSz="822960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时间过程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是必须有的。</a:t>
            </a:r>
            <a:endParaRPr lang="en-US" altLang="zh-CN" sz="44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16291" y="224197"/>
            <a:ext cx="9505056" cy="5355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TW" altLang="en-US" sz="2880" b="1" dirty="0">
                <a:solidFill>
                  <a:srgbClr val="FFFFFF"/>
                </a:solidFill>
                <a:effectLst>
                  <a:glow rad="101600">
                    <a:srgbClr val="0000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333FF"/>
                </a:highlight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学习神爱的宽广</a:t>
            </a:r>
          </a:p>
        </p:txBody>
      </p:sp>
      <p:sp>
        <p:nvSpPr>
          <p:cNvPr id="4" name="Rectangle 3"/>
          <p:cNvSpPr/>
          <p:nvPr/>
        </p:nvSpPr>
        <p:spPr>
          <a:xfrm>
            <a:off x="2743202" y="3946338"/>
            <a:ext cx="8591548" cy="369332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415290" lvl="0" defTabSz="822960">
              <a:lnSpc>
                <a:spcPct val="90000"/>
              </a:lnSpc>
              <a:buClr>
                <a:srgbClr val="D34817"/>
              </a:buClr>
              <a:tabLst>
                <a:tab pos="1481291" algn="l"/>
              </a:tabLst>
            </a:pPr>
            <a:r>
              <a:rPr lang="en-US" altLang="zh-CN" sz="2000" b="1" dirty="0">
                <a:solidFill>
                  <a:srgbClr val="FF0000"/>
                </a:solidFill>
              </a:rPr>
              <a:t>I run in the path of your</a:t>
            </a:r>
            <a:r>
              <a:rPr lang="zh-TW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</a:rPr>
              <a:t>commands, for you have set my heart free.</a:t>
            </a:r>
            <a:endParaRPr lang="en-US" altLang="zh-TW" sz="2000" b="1" dirty="0">
              <a:solidFill>
                <a:srgbClr val="FF0000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522D232D-73CC-A0E0-5BA9-81D394834070}"/>
              </a:ext>
            </a:extLst>
          </p:cNvPr>
          <p:cNvSpPr txBox="1"/>
          <p:nvPr/>
        </p:nvSpPr>
        <p:spPr>
          <a:xfrm>
            <a:off x="4637663" y="4487902"/>
            <a:ext cx="3033712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丰富和宽广</a:t>
            </a:r>
            <a:endParaRPr lang="en-US" dirty="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06E6FEF7-4478-F5B8-51F2-6129A4AEBC52}"/>
              </a:ext>
            </a:extLst>
          </p:cNvPr>
          <p:cNvSpPr txBox="1"/>
          <p:nvPr/>
        </p:nvSpPr>
        <p:spPr>
          <a:xfrm>
            <a:off x="8167687" y="5226783"/>
            <a:ext cx="3833812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人生的经验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373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4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4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4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75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75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25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545216" y="464552"/>
            <a:ext cx="11265784" cy="630790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22960"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在</a:t>
            </a: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爱的学习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上，什么是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宽广的生命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？</a:t>
            </a:r>
            <a:endParaRPr lang="en-US" altLang="zh-CN" sz="44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defTabSz="822960"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en-US" altLang="zh-TW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“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爱是不嫉妒；爱是不自夸，不张狂</a:t>
            </a:r>
            <a:r>
              <a:rPr lang="en-US" altLang="zh-TW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”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这是</a:t>
            </a:r>
            <a:endParaRPr lang="en-US" altLang="zh-TW" sz="4400" b="1" dirty="0">
              <a:solidFill>
                <a:srgbClr val="0000CC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457200" defTabSz="822960"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人生重要的</a:t>
            </a:r>
            <a:r>
              <a:rPr lang="zh-TW" altLang="en-US" sz="4400" b="1" dirty="0">
                <a:solidFill>
                  <a:srgbClr val="0000CC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学习方向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TW" sz="4400" b="1" dirty="0">
              <a:solidFill>
                <a:srgbClr val="0000CC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457200" indent="-42863" defTabSz="822960"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生成的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，如同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彼得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/>
                <a:ea typeface="Microsoft JhengHei"/>
              </a:rPr>
              <a:t>、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/>
                <a:ea typeface="Microsoft JhengHei"/>
              </a:rPr>
              <a:t>使徒们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/>
                <a:ea typeface="Microsoft JhengHei"/>
              </a:rPr>
              <a:t>、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/>
                <a:ea typeface="Microsoft JhengHei"/>
              </a:rPr>
              <a:t>马可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/>
                <a:ea typeface="Microsoft JhengHei"/>
              </a:rPr>
              <a:t>和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/>
                <a:ea typeface="Microsoft JhengHei"/>
              </a:rPr>
              <a:t>保罗</a:t>
            </a:r>
            <a:r>
              <a:rPr lang="en-US" altLang="zh-TW" sz="4400" b="1" dirty="0">
                <a:solidFill>
                  <a:srgbClr val="0000CC"/>
                </a:solidFill>
                <a:latin typeface="Microsoft JhengHei"/>
                <a:ea typeface="Microsoft JhengHei"/>
              </a:rPr>
              <a:t>…</a:t>
            </a:r>
            <a:endParaRPr lang="en-US" altLang="zh-TW" sz="4400" b="1" dirty="0">
              <a:solidFill>
                <a:srgbClr val="FF0000"/>
              </a:solidFill>
              <a:latin typeface="Microsoft JhengHei"/>
              <a:ea typeface="Microsoft JhengHei"/>
            </a:endParaRPr>
          </a:p>
          <a:p>
            <a:pPr marL="457200" indent="-42863" defTabSz="822960"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00CC"/>
                </a:solidFill>
                <a:latin typeface="Microsoft JhengHei"/>
                <a:ea typeface="Microsoft JhengHei"/>
              </a:rPr>
              <a:t>等，</a:t>
            </a: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/>
                <a:ea typeface="Microsoft JhengHei"/>
              </a:rPr>
              <a:t>学习而后知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/>
                <a:ea typeface="Microsoft JhengHei"/>
              </a:rPr>
              <a:t>。</a:t>
            </a:r>
            <a:endParaRPr lang="en-US" altLang="zh-TW" sz="4400" b="1" dirty="0">
              <a:solidFill>
                <a:srgbClr val="0000CC"/>
              </a:solidFill>
              <a:latin typeface="Microsoft JhengHei"/>
              <a:ea typeface="Microsoft JhengHei"/>
            </a:endParaRPr>
          </a:p>
          <a:p>
            <a:pPr defTabSz="822960"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当使徒保罗在写</a:t>
            </a:r>
            <a:r>
              <a:rPr lang="en-US" altLang="zh-TW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”</a:t>
            </a:r>
            <a:r>
              <a:rPr lang="zh-TW" altLang="en-US" sz="44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爱的诗篇</a:t>
            </a:r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“时，也是</a:t>
            </a:r>
            <a:r>
              <a:rPr lang="zh-TW" altLang="en-US" sz="4400" b="1" dirty="0"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经过</a:t>
            </a:r>
            <a:endParaRPr lang="en-US" altLang="zh-TW" sz="4400" b="1" dirty="0">
              <a:solidFill>
                <a:srgbClr val="FFFF00"/>
              </a:solidFill>
              <a:effectLst>
                <a:glow rad="101600">
                  <a:srgbClr val="FF0000">
                    <a:alpha val="60000"/>
                  </a:srgbClr>
                </a:glow>
              </a:effectLs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361950" defTabSz="822960"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了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岁月累积</a:t>
            </a:r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和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经历成熟</a:t>
            </a:r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后，他明白人与人之</a:t>
            </a:r>
            <a:endParaRPr lang="en-US" altLang="zh-TW" sz="4400" b="1" dirty="0">
              <a:solidFill>
                <a:srgbClr val="3366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361950" defTabSz="822960"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间，难免会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攀比计较</a:t>
            </a:r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r>
              <a:rPr lang="zh-TW" altLang="en-US" sz="4400" b="1" dirty="0">
                <a:solidFill>
                  <a:srgbClr val="336600"/>
                </a:solidFill>
                <a:latin typeface="Microsoft JhengHei"/>
                <a:ea typeface="Microsoft JhengHei"/>
              </a:rPr>
              <a:t>　</a:t>
            </a:r>
            <a:endParaRPr lang="en-US" altLang="zh-TW" sz="4400" b="1" dirty="0">
              <a:solidFill>
                <a:srgbClr val="336600"/>
              </a:solidFill>
              <a:latin typeface="Microsoft JhengHei"/>
              <a:ea typeface="Microsoft JhengHei"/>
            </a:endParaRPr>
          </a:p>
          <a:p>
            <a:pPr marL="0" indent="361950" defTabSz="822960"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FF0000"/>
                </a:solidFill>
                <a:latin typeface="Microsoft JhengHei"/>
                <a:ea typeface="Microsoft JhengHei"/>
              </a:rPr>
              <a:t>自夸</a:t>
            </a:r>
            <a:r>
              <a:rPr lang="zh-TW" altLang="en-US" sz="4400" b="1" dirty="0">
                <a:solidFill>
                  <a:srgbClr val="336600"/>
                </a:solidFill>
                <a:latin typeface="Microsoft JhengHei"/>
                <a:ea typeface="Microsoft JhengHei"/>
              </a:rPr>
              <a:t>和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/>
                <a:ea typeface="Microsoft JhengHei"/>
              </a:rPr>
              <a:t>张狂</a:t>
            </a:r>
            <a:r>
              <a:rPr lang="en-US" altLang="zh-TW" sz="4400" b="1" dirty="0">
                <a:solidFill>
                  <a:srgbClr val="336600"/>
                </a:solidFill>
                <a:latin typeface="Microsoft JhengHei"/>
                <a:ea typeface="Microsoft JhengHei"/>
              </a:rPr>
              <a:t>”</a:t>
            </a:r>
            <a:r>
              <a:rPr lang="zh-TW" altLang="en-US" sz="4400" b="1" dirty="0">
                <a:solidFill>
                  <a:srgbClr val="336600"/>
                </a:solidFill>
                <a:latin typeface="Microsoft JhengHei"/>
                <a:ea typeface="Microsoft JhengHei"/>
              </a:rPr>
              <a:t>。</a:t>
            </a:r>
            <a:endParaRPr lang="en-US" altLang="zh-TW" sz="4400" b="1" dirty="0">
              <a:solidFill>
                <a:srgbClr val="3366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defTabSz="822960"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endParaRPr lang="en-US" altLang="zh-CN" sz="4400" b="1" dirty="0">
              <a:solidFill>
                <a:srgbClr val="3366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489684" y="1836897"/>
            <a:ext cx="5321315" cy="74866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5280"/>
              </a:lnSpc>
            </a:pP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这种学习</a:t>
            </a:r>
            <a:r>
              <a:rPr lang="zh-TW" altLang="en-US" sz="4400" b="1" dirty="0"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不会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自然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而</a:t>
            </a:r>
            <a:endParaRPr lang="zh-CN" altLang="en-US" sz="2000" dirty="0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5E280A62-78DA-1182-615E-5B6713210A3F}"/>
              </a:ext>
            </a:extLst>
          </p:cNvPr>
          <p:cNvSpPr txBox="1"/>
          <p:nvPr/>
        </p:nvSpPr>
        <p:spPr>
          <a:xfrm>
            <a:off x="6642084" y="5158830"/>
            <a:ext cx="5321316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因此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会生成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”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嫉妒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Microsoft JhengHei"/>
                <a:ea typeface="Microsoft JhengHei"/>
                <a:cs typeface="+mn-cs"/>
              </a:rPr>
              <a:t>、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3B48BA9-678B-9784-C6AC-43DEC5A5EF8D}"/>
              </a:ext>
            </a:extLst>
          </p:cNvPr>
          <p:cNvSpPr/>
          <p:nvPr/>
        </p:nvSpPr>
        <p:spPr>
          <a:xfrm>
            <a:off x="6729462" y="6135528"/>
            <a:ext cx="2236510" cy="369332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defTabSz="822960">
              <a:lnSpc>
                <a:spcPct val="90000"/>
              </a:lnSpc>
              <a:buClr>
                <a:srgbClr val="D34817"/>
              </a:buClr>
              <a:tabLst>
                <a:tab pos="1481291" algn="l"/>
              </a:tabLst>
            </a:pPr>
            <a:r>
              <a:rPr lang="zh-TW" altLang="en-US" sz="20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/>
                <a:ea typeface="Microsoft JhengHei"/>
              </a:rPr>
              <a:t>人该怎么学习呢？</a:t>
            </a:r>
            <a:endParaRPr lang="en-US" altLang="zh-CN" sz="4400" b="1" dirty="0">
              <a:solidFill>
                <a:srgbClr val="FF0000"/>
              </a:solidFill>
              <a:highlight>
                <a:srgbClr val="FFFF00"/>
              </a:highligh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01254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2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4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4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4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4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25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75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75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000"/>
                            </p:stCondLst>
                            <p:childTnLst>
                              <p:par>
                                <p:cTn id="7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 build="allAtOnce"/>
      <p:bldP spid="8" grpId="1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423BF1-86A5-52AE-7554-437CEC73D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E235A6-D23A-FE8A-F498-73164946762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-59266"/>
            <a:ext cx="11582400" cy="692150"/>
          </a:xfrm>
        </p:spPr>
        <p:txBody>
          <a:bodyPr>
            <a:normAutofit/>
          </a:bodyPr>
          <a:lstStyle/>
          <a:p>
            <a:r>
              <a:rPr lang="zh-TW" altLang="en-US" sz="2400" b="1" dirty="0"/>
              <a:t>林前</a:t>
            </a:r>
            <a:r>
              <a:rPr lang="en-US" altLang="zh-TW" sz="2400" b="1" dirty="0"/>
              <a:t>13:4~8</a:t>
            </a:r>
            <a:endParaRPr lang="zh-CN" altLang="en-US" sz="2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0E0DA43-8598-34CF-A65E-A747D5DB223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7149" y="649817"/>
            <a:ext cx="11914717" cy="6521450"/>
          </a:xfrm>
        </p:spPr>
        <p:txBody>
          <a:bodyPr>
            <a:noAutofit/>
          </a:bodyPr>
          <a:lstStyle/>
          <a:p>
            <a:pPr marL="742950" indent="-742950">
              <a:spcBef>
                <a:spcPts val="0"/>
              </a:spcBef>
              <a:buFont typeface="+mj-lt"/>
              <a:buAutoNum type="arabicPeriod" startAt="4"/>
            </a:pPr>
            <a:r>
              <a:rPr lang="zh-TW" altLang="en-US" sz="4000" b="1" dirty="0">
                <a:solidFill>
                  <a:schemeClr val="tx1"/>
                </a:solidFill>
              </a:rPr>
              <a:t>爱是恒久忍耐，又有恩慈；爱是不嫉妒；爱是不自夸，不张狂，</a:t>
            </a:r>
            <a:endParaRPr lang="en-US" altLang="zh-TW" sz="4000" b="1" dirty="0">
              <a:solidFill>
                <a:schemeClr val="tx1"/>
              </a:solidFill>
            </a:endParaRPr>
          </a:p>
          <a:p>
            <a:pPr marL="0" indent="72390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FF0000"/>
                </a:solidFill>
              </a:rPr>
              <a:t>Love is patient, love is kind. It does not envy, it does not boast, it is not proud.</a:t>
            </a:r>
            <a:endParaRPr lang="zh-TW" altLang="en-US" sz="2000" b="1" dirty="0">
              <a:solidFill>
                <a:srgbClr val="FF0000"/>
              </a:solidFill>
            </a:endParaRPr>
          </a:p>
          <a:p>
            <a:pPr marL="742950" indent="-742950">
              <a:spcBef>
                <a:spcPts val="0"/>
              </a:spcBef>
              <a:buFont typeface="+mj-lt"/>
              <a:buAutoNum type="arabicPeriod" startAt="5"/>
            </a:pPr>
            <a:r>
              <a:rPr lang="zh-TW" altLang="en-US" sz="4000" b="1" dirty="0">
                <a:solidFill>
                  <a:schemeClr val="tx1"/>
                </a:solidFill>
              </a:rPr>
              <a:t>不做害羞的事，不求自己的益处，不轻易发怒，不计算人的恶，</a:t>
            </a:r>
            <a:endParaRPr lang="en-US" altLang="zh-TW" sz="4000" b="1" dirty="0">
              <a:solidFill>
                <a:schemeClr val="tx1"/>
              </a:solidFill>
            </a:endParaRPr>
          </a:p>
          <a:p>
            <a:pPr marL="0" indent="72390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FF0000"/>
                </a:solidFill>
              </a:rPr>
              <a:t>It is not rude, it is not self-seeking, it is not easily angered, it keeps no record of wrongs.</a:t>
            </a:r>
            <a:endParaRPr lang="zh-TW" altLang="en-US" sz="2000" b="1" dirty="0">
              <a:solidFill>
                <a:srgbClr val="FF0000"/>
              </a:solidFill>
            </a:endParaRPr>
          </a:p>
          <a:p>
            <a:pPr marL="742950" indent="-742950">
              <a:spcBef>
                <a:spcPts val="0"/>
              </a:spcBef>
              <a:buFont typeface="+mj-lt"/>
              <a:buAutoNum type="arabicPeriod" startAt="6"/>
            </a:pPr>
            <a:r>
              <a:rPr lang="zh-TW" altLang="en-US" sz="4000" b="1" dirty="0">
                <a:solidFill>
                  <a:schemeClr val="tx1"/>
                </a:solidFill>
              </a:rPr>
              <a:t>不喜欢不义，只喜欢真理；</a:t>
            </a:r>
            <a:endParaRPr lang="en-US" altLang="zh-TW" sz="4000" b="1" dirty="0">
              <a:solidFill>
                <a:schemeClr val="tx1"/>
              </a:solidFill>
            </a:endParaRPr>
          </a:p>
          <a:p>
            <a:pPr marL="0" indent="72390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FF0000"/>
                </a:solidFill>
              </a:rPr>
              <a:t>Love does not delight in evil but rejoices with the truth.</a:t>
            </a:r>
            <a:endParaRPr lang="zh-TW" altLang="en-US" sz="2000" b="1" dirty="0">
              <a:solidFill>
                <a:srgbClr val="FF0000"/>
              </a:solidFill>
            </a:endParaRPr>
          </a:p>
          <a:p>
            <a:pPr marL="742950" indent="-742950">
              <a:spcBef>
                <a:spcPts val="0"/>
              </a:spcBef>
              <a:buFont typeface="+mj-lt"/>
              <a:buAutoNum type="arabicPeriod" startAt="7"/>
            </a:pPr>
            <a:r>
              <a:rPr lang="zh-TW" altLang="en-US" sz="4000" b="1" dirty="0">
                <a:solidFill>
                  <a:schemeClr val="tx1"/>
                </a:solidFill>
              </a:rPr>
              <a:t>凡事包容，凡事相信，凡事盼望，凡事忍耐。</a:t>
            </a:r>
            <a:endParaRPr lang="en-US" altLang="zh-TW" sz="2000" b="1" dirty="0">
              <a:solidFill>
                <a:schemeClr val="tx1"/>
              </a:solidFill>
            </a:endParaRPr>
          </a:p>
          <a:p>
            <a:pPr marL="0" indent="72390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FF0000"/>
                </a:solidFill>
              </a:rPr>
              <a:t>It always protects, always trusts, always hopes, always perseveres.</a:t>
            </a:r>
            <a:endParaRPr lang="zh-TW" altLang="en-US" sz="4000" b="1" dirty="0">
              <a:solidFill>
                <a:schemeClr val="tx1"/>
              </a:solidFill>
            </a:endParaRPr>
          </a:p>
          <a:p>
            <a:pPr marL="742950" indent="-742950">
              <a:spcBef>
                <a:spcPts val="0"/>
              </a:spcBef>
              <a:buFont typeface="+mj-lt"/>
              <a:buAutoNum type="arabicPeriod" startAt="8"/>
            </a:pPr>
            <a:r>
              <a:rPr lang="zh-TW" altLang="en-US" sz="4000" b="1" dirty="0">
                <a:solidFill>
                  <a:schemeClr val="tx1"/>
                </a:solidFill>
              </a:rPr>
              <a:t>爱是永不止息。</a:t>
            </a:r>
            <a:r>
              <a:rPr lang="en-US" sz="2000" b="1" dirty="0">
                <a:solidFill>
                  <a:srgbClr val="FF0000"/>
                </a:solidFill>
              </a:rPr>
              <a:t>Love never fails. </a:t>
            </a:r>
            <a:endParaRPr lang="zh-TW" alt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67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537894" y="312152"/>
            <a:ext cx="11254055" cy="630790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22960"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0070C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嫉妒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是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当别人有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，而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自己没有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时所产生的一</a:t>
            </a:r>
            <a:endParaRPr lang="en-US" altLang="zh-TW" sz="44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361950" defTabSz="822960"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种</a:t>
            </a:r>
            <a:r>
              <a:rPr lang="zh-TW" altLang="en-US" sz="4400" b="1" dirty="0"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心态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TW" sz="44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415290" defTabSz="822960"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得的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TW" sz="4400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defTabSz="822960"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嫉妒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存在于人心中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发展于无形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TW" sz="4400" b="1" dirty="0">
              <a:solidFill>
                <a:srgbClr val="0000CC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457200" indent="-42863" defTabSz="822960"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0000CC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隐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的献祭、</a:t>
            </a: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0000CC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非利士人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嫉妒</a:t>
            </a: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0000CC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亚伯拉罕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的财富、</a:t>
            </a:r>
            <a:endParaRPr lang="en-US" altLang="zh-TW" sz="4400" b="1" dirty="0">
              <a:solidFill>
                <a:srgbClr val="0000CC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457200" indent="-42863" defTabSz="822960"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0000CC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拉结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嫉妒姊姊</a:t>
            </a: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0000CC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利亚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、</a:t>
            </a: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0000CC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哥们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嫉妒</a:t>
            </a: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0000CC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约瑟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、</a:t>
            </a: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0000CC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摩西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和</a:t>
            </a:r>
            <a:endParaRPr lang="en-US" altLang="zh-TW" sz="4400" b="1" dirty="0">
              <a:solidFill>
                <a:srgbClr val="0000CC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457200" indent="-42863" defTabSz="822960"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0000CC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亚伦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被以色列会众嫉妒。</a:t>
            </a:r>
            <a:endParaRPr lang="en-US" altLang="zh-TW" sz="4400" b="1" dirty="0">
              <a:solidFill>
                <a:srgbClr val="0000CC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457200" indent="-457200" defTabSz="822960">
              <a:spcBef>
                <a:spcPts val="0"/>
              </a:spcBef>
              <a:buClr>
                <a:srgbClr val="D34817"/>
              </a:buClr>
              <a:buSzPct val="115000"/>
              <a:buFont typeface="Wingdings" panose="05000000000000000000" pitchFamily="2" charset="2"/>
              <a:buChar char="§"/>
              <a:tabLst>
                <a:tab pos="1481291" algn="l"/>
              </a:tabLst>
            </a:pP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嫉妒</a:t>
            </a:r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的原文是指着一种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嫉恨</a:t>
            </a:r>
            <a:r>
              <a:rPr lang="en-US" altLang="zh-TW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,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忌羡</a:t>
            </a:r>
            <a:r>
              <a:rPr lang="en-US" altLang="zh-TW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,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发热心</a:t>
            </a:r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</a:t>
            </a:r>
            <a:endParaRPr lang="en-US" altLang="zh-TW" sz="4400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415290" defTabSz="822960"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嫉妒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不仅是</a:t>
            </a:r>
            <a:r>
              <a:rPr lang="zh-TW" altLang="en-US" sz="44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心态</a:t>
            </a:r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，且是一种有</a:t>
            </a:r>
            <a:r>
              <a:rPr lang="zh-TW" altLang="en-US" sz="4400" b="1" dirty="0">
                <a:solidFill>
                  <a:srgbClr val="3366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热心的</a:t>
            </a:r>
            <a:r>
              <a:rPr lang="zh-TW" altLang="en-US" sz="44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劳动</a:t>
            </a:r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TW" sz="4400" b="1" dirty="0">
              <a:solidFill>
                <a:srgbClr val="3366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defTabSz="822960"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endParaRPr lang="en-US" altLang="zh-CN" sz="4400" b="1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94026" y="1019182"/>
            <a:ext cx="8926524" cy="75828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5400"/>
              </a:lnSpc>
            </a:pP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这种心态在</a:t>
            </a: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追求属</a:t>
            </a:r>
            <a:r>
              <a:rPr lang="zh-TW" altLang="en-US" sz="4400" b="1" dirty="0">
                <a:solidFill>
                  <a:srgbClr val="FDFAF6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灵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的事上是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要不</a:t>
            </a:r>
            <a:endParaRPr lang="zh-CN" altLang="en-US" sz="2000" dirty="0">
              <a:solidFill>
                <a:schemeClr val="bg1"/>
              </a:solidFill>
              <a:effectLst>
                <a:glow rad="101600">
                  <a:srgbClr val="FF0000">
                    <a:alpha val="60000"/>
                  </a:srgbClr>
                </a:glow>
              </a:effectLs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671931" y="1825660"/>
            <a:ext cx="2492990" cy="40011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zh-TW" altLang="en-US" sz="20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却是极容易生成的。</a:t>
            </a:r>
            <a:endParaRPr lang="zh-CN" altLang="en-US" sz="2000" dirty="0">
              <a:highlight>
                <a:srgbClr val="FFFF00"/>
              </a:highligh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298958" y="2349565"/>
            <a:ext cx="2728836" cy="75828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5400"/>
              </a:lnSpc>
            </a:pP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0000CC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亚</a:t>
            </a:r>
            <a:r>
              <a:rPr lang="zh-TW" altLang="en-US" sz="4400" b="1" dirty="0">
                <a:solidFill>
                  <a:srgbClr val="FDFAF6"/>
                </a:solidFill>
                <a:effectLst>
                  <a:glow rad="101600">
                    <a:srgbClr val="0000CC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伯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和</a:t>
            </a:r>
            <a:r>
              <a:rPr lang="zh-TW" altLang="en-US" sz="4400" b="1" dirty="0">
                <a:solidFill>
                  <a:srgbClr val="FDFAF6"/>
                </a:solidFill>
                <a:effectLst>
                  <a:glow rad="101600">
                    <a:srgbClr val="0000CC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该</a:t>
            </a:r>
            <a:endParaRPr lang="zh-CN" altLang="en-US" sz="2000" dirty="0">
              <a:solidFill>
                <a:schemeClr val="bg1"/>
              </a:solidFill>
              <a:effectLst>
                <a:glow rad="101600">
                  <a:srgbClr val="0000CC">
                    <a:alpha val="60000"/>
                  </a:srgbClr>
                </a:glow>
              </a:effectLs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02556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2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25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75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4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5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4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25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4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25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25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4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4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461694" y="281524"/>
            <a:ext cx="11406456" cy="648072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22960">
              <a:lnSpc>
                <a:spcPct val="105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2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伯</a:t>
            </a:r>
            <a:r>
              <a:rPr lang="en-US" altLang="zh-TW" sz="2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5:2</a:t>
            </a:r>
            <a:r>
              <a:rPr lang="zh-TW" altLang="en-US" sz="2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 </a:t>
            </a: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忿怒害死愚妄人；</a:t>
            </a:r>
            <a:r>
              <a:rPr lang="zh-TW" altLang="en-US" sz="4400" b="1" dirty="0">
                <a:solidFill>
                  <a:schemeClr val="tx1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嫉妒杀死痴迷人</a:t>
            </a: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TW" sz="44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0" defTabSz="822960">
              <a:lnSpc>
                <a:spcPct val="105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en-US" altLang="zh-CN" sz="4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2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　　</a:t>
            </a:r>
            <a:endParaRPr lang="zh-TW" altLang="en-US" sz="44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defTabSz="822960">
              <a:lnSpc>
                <a:spcPct val="105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2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太</a:t>
            </a:r>
            <a:r>
              <a:rPr lang="en-US" altLang="zh-TW" sz="2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27:18</a:t>
            </a:r>
            <a:r>
              <a:rPr lang="zh-TW" altLang="en-US" sz="44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 </a:t>
            </a: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巡抚原知道他们是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因为</a:t>
            </a:r>
            <a:r>
              <a:rPr lang="zh-TW" altLang="en-US" sz="44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嫉妒</a:t>
            </a: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才把他解了</a:t>
            </a:r>
            <a:endParaRPr lang="en-US" altLang="zh-TW" sz="44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361950" defTabSz="822960">
              <a:lnSpc>
                <a:spcPct val="105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来。</a:t>
            </a:r>
            <a:r>
              <a:rPr lang="en-US" altLang="zh-CN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2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　　</a:t>
            </a:r>
            <a:endParaRPr lang="en-US" altLang="zh-TW" sz="2000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defTabSz="822960">
              <a:lnSpc>
                <a:spcPct val="105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我们怎么看出一个人是否是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嫉妒的人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呢？</a:t>
            </a:r>
            <a:endParaRPr lang="en-US" altLang="zh-TW" sz="4400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defTabSz="822960">
              <a:lnSpc>
                <a:spcPct val="105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8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答案是要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听出他口中</a:t>
            </a:r>
            <a:r>
              <a:rPr lang="zh-TW" altLang="en-US" sz="4400" b="1" dirty="0">
                <a:solidFill>
                  <a:srgbClr val="008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言语</a:t>
            </a:r>
            <a:r>
              <a:rPr lang="zh-TW" altLang="en-US" sz="4400" b="1" dirty="0">
                <a:solidFill>
                  <a:srgbClr val="008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r>
              <a:rPr lang="en-US" altLang="zh-CN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</a:p>
          <a:p>
            <a:pPr defTabSz="822960">
              <a:lnSpc>
                <a:spcPct val="105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嫉妒人的</a:t>
            </a:r>
            <a:r>
              <a:rPr lang="zh-TW" altLang="en-US" sz="4400" b="1" dirty="0"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口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常常公开在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论说别人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</a:t>
            </a: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错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与</a:t>
            </a: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非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</a:t>
            </a:r>
            <a:endParaRPr lang="en-US" altLang="zh-TW" sz="4400" b="1" dirty="0">
              <a:solidFill>
                <a:srgbClr val="0000CC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457200" indent="-42863" defTabSz="822960">
              <a:lnSpc>
                <a:spcPct val="105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嫉妒人的</a:t>
            </a:r>
            <a:r>
              <a:rPr lang="zh-TW" altLang="en-US" sz="4400" b="1" dirty="0"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口</a:t>
            </a: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0000CC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不会出现</a:t>
            </a:r>
            <a:r>
              <a:rPr lang="zh-TW" altLang="en-US" sz="4400" b="1" dirty="0">
                <a:solidFill>
                  <a:srgbClr val="3333FF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对他人的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赞美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和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欣赏别</a:t>
            </a:r>
            <a:endParaRPr lang="en-US" altLang="zh-TW" sz="4400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457200" indent="-42863" defTabSz="822960">
              <a:lnSpc>
                <a:spcPct val="105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人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的话语。</a:t>
            </a:r>
            <a:endParaRPr lang="en-US" altLang="zh-CN" sz="4400" b="1" dirty="0">
              <a:solidFill>
                <a:srgbClr val="0000CC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59496" y="1164876"/>
            <a:ext cx="6631632" cy="40011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Resentment kills a fool, and envy slays the simple.</a:t>
            </a:r>
            <a:r>
              <a:rPr lang="zh-TW" altLang="en-US" sz="2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　</a:t>
            </a:r>
            <a:endParaRPr lang="zh-CN" altLang="en-US" sz="2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46713" y="6137932"/>
            <a:ext cx="6478488" cy="369332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defTabSz="822960">
              <a:lnSpc>
                <a:spcPct val="90000"/>
              </a:lnSpc>
              <a:buClr>
                <a:srgbClr val="D34817"/>
              </a:buClr>
              <a:tabLst>
                <a:tab pos="1481291" algn="l"/>
              </a:tabLst>
            </a:pPr>
            <a:r>
              <a:rPr lang="zh-TW" altLang="en-US" sz="20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一位教会实习的神学生听见牧者的话。他呀</a:t>
            </a:r>
            <a:r>
              <a:rPr lang="en-US" altLang="zh-TW" sz="20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……</a:t>
            </a:r>
            <a:r>
              <a:rPr lang="zh-TW" altLang="en-US" sz="20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错与非。</a:t>
            </a:r>
            <a:endParaRPr lang="en-US" altLang="zh-CN" sz="4400" b="1" dirty="0">
              <a:solidFill>
                <a:srgbClr val="FF0000"/>
              </a:solidFill>
              <a:highlight>
                <a:srgbClr val="FFFF00"/>
              </a:highligh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37153" y="2676937"/>
            <a:ext cx="9897903" cy="369332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 indent="415290" defTabSz="822960">
              <a:lnSpc>
                <a:spcPct val="90000"/>
              </a:lnSpc>
              <a:buClr>
                <a:srgbClr val="D34817"/>
              </a:buClr>
              <a:tabLst>
                <a:tab pos="1481291" algn="l"/>
              </a:tabLst>
            </a:pPr>
            <a:r>
              <a:rPr lang="en-US" altLang="zh-CN" sz="2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For he knew it was out of envy that they had handed Jesus over to him.</a:t>
            </a:r>
            <a:endParaRPr lang="zh-TW" altLang="en-US" sz="4400" b="1" dirty="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42695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4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75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75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75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4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4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25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6" grpId="1" build="allAtOnce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347394" y="216902"/>
            <a:ext cx="11673156" cy="667919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2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箴</a:t>
            </a:r>
            <a:r>
              <a:rPr lang="en-US" altLang="zh-TW" sz="2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14:30</a:t>
            </a:r>
            <a:r>
              <a:rPr lang="zh-TW" altLang="en-US" sz="2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 </a:t>
            </a: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心中安静是肉体的生命；</a:t>
            </a:r>
            <a:r>
              <a:rPr lang="zh-TW" altLang="en-US" sz="44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嫉妒</a:t>
            </a:r>
            <a:r>
              <a:rPr lang="zh-TW" altLang="en-US" sz="4400" b="1" dirty="0">
                <a:solidFill>
                  <a:schemeClr val="tx1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是骨中的朽</a:t>
            </a:r>
            <a:endParaRPr lang="en-US" altLang="zh-TW" sz="4400" b="1" dirty="0">
              <a:solidFill>
                <a:schemeClr val="tx1"/>
              </a:solidFill>
              <a:highlight>
                <a:srgbClr val="FFFF00"/>
              </a:highligh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66700" indent="0"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chemeClr val="tx1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烂</a:t>
            </a: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CN" sz="2000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2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太</a:t>
            </a:r>
            <a:r>
              <a:rPr lang="en-US" altLang="zh-TW" sz="2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12:34</a:t>
            </a:r>
            <a:r>
              <a:rPr lang="zh-TW" altLang="en-US" sz="44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 </a:t>
            </a: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毒蛇的种类！你们既是恶人，怎能说出好</a:t>
            </a:r>
            <a:endParaRPr lang="en-US" altLang="zh-TW" sz="44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66700" indent="0"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话来呢？因为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心里所充满</a:t>
            </a: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的，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口里就说出来</a:t>
            </a: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TW" sz="44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66700" indent="0"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en-US" altLang="zh-CN" sz="2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You brood of vipers, how can you who are evil say anything good? For out of the overflow of the heart the mouth speaks.</a:t>
            </a:r>
            <a:endParaRPr lang="en-US" altLang="zh-CN" sz="44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因此在教会中，若有弟兄姊妹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常说别人的错</a:t>
            </a:r>
            <a:endParaRPr lang="en-US" altLang="zh-TW" sz="4400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66700" indent="0"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非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，少说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赞美别人话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的。</a:t>
            </a:r>
            <a:endParaRPr lang="en-US" altLang="zh-TW" sz="44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66700" indent="0"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　　　　　  。</a:t>
            </a:r>
            <a:endParaRPr lang="en-US" altLang="zh-CN" sz="44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22479" y="1780866"/>
            <a:ext cx="3005951" cy="741229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>
              <a:lnSpc>
                <a:spcPts val="5400"/>
              </a:lnSpc>
            </a:pPr>
            <a:r>
              <a:rPr lang="zh-TW" altLang="en-US" sz="4400" b="1" dirty="0"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毒蛇的种类</a:t>
            </a:r>
            <a:endParaRPr lang="zh-CN" altLang="en-US" sz="2000" dirty="0">
              <a:solidFill>
                <a:srgbClr val="FFFF00"/>
              </a:solidFill>
              <a:effectLst>
                <a:glow rad="101600">
                  <a:srgbClr val="FF0000">
                    <a:alpha val="60000"/>
                  </a:srgbClr>
                </a:glow>
              </a:effectLs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79678" y="1182934"/>
            <a:ext cx="9193171" cy="369332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 indent="415290" defTabSz="822960">
              <a:lnSpc>
                <a:spcPct val="90000"/>
              </a:lnSpc>
              <a:buClr>
                <a:srgbClr val="D34817"/>
              </a:buClr>
              <a:tabLst>
                <a:tab pos="1438276" algn="l"/>
              </a:tabLst>
            </a:pPr>
            <a:r>
              <a:rPr lang="en-US" altLang="zh-CN" sz="2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A heart at peace gives life to the body, </a:t>
            </a:r>
            <a:r>
              <a:rPr lang="en-US" altLang="zh-CN" sz="2000" b="1" dirty="0" err="1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butenvy</a:t>
            </a:r>
            <a:r>
              <a:rPr lang="en-US" altLang="zh-CN" sz="2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rots the bones.</a:t>
            </a:r>
            <a:endParaRPr lang="zh-TW" altLang="en-US" sz="4400" b="1" dirty="0">
              <a:solidFill>
                <a:srgbClr val="0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69153" y="5960148"/>
            <a:ext cx="1980029" cy="40011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zh-TW" altLang="en-US" sz="20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嫉妒一类的人。</a:t>
            </a:r>
            <a:endParaRPr lang="zh-CN" altLang="en-US" sz="2000" dirty="0">
              <a:solidFill>
                <a:srgbClr val="FF0000"/>
              </a:solidFill>
              <a:highlight>
                <a:srgbClr val="FFFF00"/>
              </a:highligh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991100" y="5749013"/>
            <a:ext cx="3005951" cy="741229"/>
          </a:xfrm>
          <a:prstGeom prst="rect">
            <a:avLst/>
          </a:prstGeom>
          <a:solidFill>
            <a:srgbClr val="3333FF"/>
          </a:solidFill>
        </p:spPr>
        <p:txBody>
          <a:bodyPr wrap="none">
            <a:noAutofit/>
          </a:bodyPr>
          <a:lstStyle/>
          <a:p>
            <a:pPr>
              <a:lnSpc>
                <a:spcPts val="5400"/>
              </a:lnSpc>
            </a:pP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毒</a:t>
            </a:r>
            <a:r>
              <a:rPr lang="zh-TW" altLang="en-US" sz="4400" b="1" dirty="0"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舌</a:t>
            </a: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的种类</a:t>
            </a:r>
            <a:endParaRPr lang="zh-CN" altLang="en-US" sz="2000" dirty="0">
              <a:solidFill>
                <a:schemeClr val="bg1"/>
              </a:solidFill>
              <a:effectLst>
                <a:glow rad="101600">
                  <a:srgbClr val="FF0000">
                    <a:alpha val="60000"/>
                  </a:srgbClr>
                </a:glow>
              </a:effectLs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cxnSp>
        <p:nvCxnSpPr>
          <p:cNvPr id="9" name="直線單箭頭接點 8">
            <a:extLst>
              <a:ext uri="{FF2B5EF4-FFF2-40B4-BE49-F238E27FC236}">
                <a16:creationId xmlns:a16="http://schemas.microsoft.com/office/drawing/2014/main" xmlns="" id="{5D4E97A7-FBF3-0FC6-7FBE-7D06DEEFD72B}"/>
              </a:ext>
            </a:extLst>
          </p:cNvPr>
          <p:cNvCxnSpPr>
            <a:cxnSpLocks/>
            <a:stCxn id="7" idx="0"/>
          </p:cNvCxnSpPr>
          <p:nvPr/>
        </p:nvCxnSpPr>
        <p:spPr>
          <a:xfrm flipV="1">
            <a:off x="6494076" y="3159911"/>
            <a:ext cx="1502975" cy="2589102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4E09762F-9B8A-2257-855E-BE344A33D41E}"/>
              </a:ext>
            </a:extLst>
          </p:cNvPr>
          <p:cNvSpPr/>
          <p:nvPr/>
        </p:nvSpPr>
        <p:spPr>
          <a:xfrm>
            <a:off x="4049486" y="2522095"/>
            <a:ext cx="7323363" cy="741229"/>
          </a:xfrm>
          <a:prstGeom prst="rect">
            <a:avLst/>
          </a:prstGeom>
          <a:solidFill>
            <a:srgbClr val="FFFF00">
              <a:alpha val="26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xmlns="" id="{49C3BEBB-B49A-0629-ECF9-55CCEBEC6C88}"/>
              </a:ext>
            </a:extLst>
          </p:cNvPr>
          <p:cNvSpPr txBox="1"/>
          <p:nvPr/>
        </p:nvSpPr>
        <p:spPr>
          <a:xfrm>
            <a:off x="6863180" y="4779569"/>
            <a:ext cx="4691062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要留心这人可能是　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632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7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4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4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4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4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8" presetClass="emph" presetSubtype="0" fill="hold" grpId="2" nodeType="withEffect">
                                  <p:stCondLst>
                                    <p:cond delay="1250"/>
                                  </p:stCondLst>
                                  <p:childTnLst>
                                    <p:animRot by="21600000">
                                      <p:cBhvr>
                                        <p:cTn id="4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25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25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59259E-6 L -0.0858 0.55532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97" y="27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1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000"/>
                            </p:stCondLst>
                            <p:childTnLst>
                              <p:par>
                                <p:cTn id="7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8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22" presetClass="entr" presetSubtype="4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3" grpId="2"/>
      <p:bldP spid="6" grpId="0" build="allAtOnce"/>
      <p:bldP spid="6" grpId="1" build="allAtOnce"/>
      <p:bldP spid="7" grpId="0" animBg="1"/>
      <p:bldP spid="7" grpId="1" animBg="1"/>
      <p:bldP spid="8" grpId="0" animBg="1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404545" y="260598"/>
            <a:ext cx="11463605" cy="653974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人的嫉妒是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很特别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的，这种</a:t>
            </a:r>
            <a:r>
              <a:rPr lang="zh-TW" altLang="en-US" sz="4400" b="1" dirty="0">
                <a:solidFill>
                  <a:srgbClr val="0070C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嫉妒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甚至会</a:t>
            </a:r>
            <a:r>
              <a:rPr lang="zh-TW" altLang="en-US" sz="4400" b="1" dirty="0"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嫉妒</a:t>
            </a:r>
            <a:endParaRPr lang="en-US" altLang="zh-TW" sz="4400" b="1" dirty="0">
              <a:solidFill>
                <a:srgbClr val="FFFF00"/>
              </a:solidFill>
              <a:effectLst>
                <a:glow rad="101600">
                  <a:srgbClr val="FF0000">
                    <a:alpha val="60000"/>
                  </a:srgbClr>
                </a:glow>
              </a:effectLs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361950" indent="0"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别人</a:t>
            </a:r>
            <a:r>
              <a:rPr lang="zh-TW" altLang="en-US" sz="44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做恶</a:t>
            </a:r>
            <a:r>
              <a:rPr lang="zh-TW" altLang="en-US" sz="4400" b="1" dirty="0">
                <a:solidFill>
                  <a:srgbClr val="0070C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却</a:t>
            </a:r>
            <a:r>
              <a:rPr lang="zh-TW" altLang="en-US" sz="44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没有遭到报应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TW" sz="44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2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诗</a:t>
            </a:r>
            <a:r>
              <a:rPr lang="en-US" altLang="zh-TW" sz="2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73:3~5</a:t>
            </a:r>
            <a:r>
              <a:rPr lang="zh-TW" altLang="en-US" sz="44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 </a:t>
            </a: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我见恶人和狂傲人享平安就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心怀不平</a:t>
            </a: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TW" sz="44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361950" indent="0"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他们死的时候没有疼痛；他们的力气却也壮</a:t>
            </a:r>
            <a:endParaRPr lang="en-US" altLang="zh-TW" sz="44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361950" indent="0"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实。他们不像别人受苦，也不像别人遭灾。</a:t>
            </a:r>
            <a:endParaRPr lang="en-US" altLang="zh-TW" sz="44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361950" indent="0"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en-US" altLang="zh-CN" sz="2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For I envied the arrogant when I saw the prosperity of the wicked.</a:t>
            </a:r>
            <a:r>
              <a:rPr lang="en-US" altLang="zh-CN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They have no struggles; their bodies are healthy and strong.</a:t>
            </a:r>
            <a:r>
              <a:rPr lang="en-US" altLang="zh-CN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They are free from the burdens common to man; they are not plagued by human ills.</a:t>
            </a:r>
            <a:endParaRPr lang="zh-TW" altLang="en-US" sz="44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亚萨在</a:t>
            </a:r>
            <a:r>
              <a:rPr lang="zh-TW" altLang="en-US" sz="2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诗</a:t>
            </a:r>
            <a:r>
              <a:rPr lang="en-US" altLang="zh-TW" sz="2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73:2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宣称：我的脚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几乎失闪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；我的脚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险</a:t>
            </a:r>
            <a:endParaRPr lang="en-US" altLang="zh-TW" sz="4400" b="1" dirty="0">
              <a:solidFill>
                <a:srgbClr val="0000CC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415290" indent="0"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些滑跌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CN" sz="4400" b="1" dirty="0">
              <a:solidFill>
                <a:srgbClr val="0000CC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30619" y="6184284"/>
            <a:ext cx="3237131" cy="40011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zh-TW" altLang="en-US" sz="20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他在否定自己对恶的嫉妒。</a:t>
            </a:r>
            <a:endParaRPr lang="zh-CN" altLang="en-US" sz="1200" dirty="0">
              <a:solidFill>
                <a:srgbClr val="FF0000"/>
              </a:solidFill>
              <a:highlight>
                <a:srgbClr val="FFFF00"/>
              </a:highligh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C97D120B-D745-66F6-DCC9-F8A8C61A124B}"/>
              </a:ext>
            </a:extLst>
          </p:cNvPr>
          <p:cNvSpPr txBox="1"/>
          <p:nvPr/>
        </p:nvSpPr>
        <p:spPr>
          <a:xfrm>
            <a:off x="0" y="6918618"/>
            <a:ext cx="12192000" cy="14465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txBody>
          <a:bodyPr wrap="square">
            <a:no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zh-TW" alt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彼前</a:t>
            </a:r>
            <a:r>
              <a:rPr lang="en-US" altLang="zh-TW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3:17</a:t>
            </a:r>
            <a:r>
              <a:rPr lang="zh-TW" altLang="en-US" sz="2400" b="0" i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 </a:t>
            </a:r>
            <a:r>
              <a:rPr lang="zh-TW" altLang="en-US" sz="4400" b="1" i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神的旨意若是叫你们因行善受苦，总强如因行恶受苦。</a:t>
            </a:r>
            <a:r>
              <a:rPr lang="en-US" sz="2000" b="1" dirty="0">
                <a:solidFill>
                  <a:srgbClr val="FF0000"/>
                </a:solidFill>
              </a:rPr>
              <a:t>It is better, if it is God's will, to suffer for doing good than for doing evil.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4" name="直線單箭頭接點 3">
            <a:extLst>
              <a:ext uri="{FF2B5EF4-FFF2-40B4-BE49-F238E27FC236}">
                <a16:creationId xmlns:a16="http://schemas.microsoft.com/office/drawing/2014/main" xmlns="" id="{1E51F996-5A03-62F0-C849-C6F5A9BD3E1B}"/>
              </a:ext>
            </a:extLst>
          </p:cNvPr>
          <p:cNvCxnSpPr>
            <a:cxnSpLocks/>
          </p:cNvCxnSpPr>
          <p:nvPr/>
        </p:nvCxnSpPr>
        <p:spPr>
          <a:xfrm flipV="1">
            <a:off x="10184524" y="945931"/>
            <a:ext cx="646386" cy="993228"/>
          </a:xfrm>
          <a:prstGeom prst="straightConnector1">
            <a:avLst/>
          </a:prstGeom>
          <a:ln w="7620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5932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7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4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4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4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4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4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4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7 L 0 -0.56018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8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3" grpId="1" build="allAtOnce"/>
      <p:bldP spid="5" grpId="0" animBg="1"/>
      <p:bldP spid="5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469016" y="359093"/>
            <a:ext cx="11380084" cy="630790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当保罗劝勉教会</a:t>
            </a:r>
            <a:r>
              <a:rPr lang="en-US" altLang="zh-TW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”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爱是不嫉妒</a:t>
            </a:r>
            <a:r>
              <a:rPr lang="en-US" altLang="zh-TW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”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时，他知道</a:t>
            </a:r>
            <a:endParaRPr lang="en-US" altLang="zh-TW" sz="44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361950" indent="0"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这</a:t>
            </a: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嫉妒问题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在教会中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是严重的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TW" sz="44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一个人想要了解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神的爱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，就必须禁止从人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攀</a:t>
            </a:r>
            <a:endParaRPr lang="en-US" altLang="zh-TW" sz="4400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361950" indent="0"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比而来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</a:t>
            </a:r>
            <a:r>
              <a:rPr lang="zh-TW" altLang="en-US" sz="4400" b="1" dirty="0"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嫉妒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TW" sz="4400" b="1" dirty="0">
              <a:solidFill>
                <a:srgbClr val="0000CC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2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林前</a:t>
            </a:r>
            <a:r>
              <a:rPr lang="en-US" altLang="zh-TW" sz="2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12:23</a:t>
            </a:r>
            <a:r>
              <a:rPr lang="zh-TW" altLang="en-US" sz="2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 </a:t>
            </a: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身上肢体，我们看为不体面的，越发给</a:t>
            </a:r>
            <a:endParaRPr lang="en-US" altLang="zh-TW" sz="44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361950" indent="0"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他</a:t>
            </a: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加上体面</a:t>
            </a: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；不俊美的，越发</a:t>
            </a: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得着俊美</a:t>
            </a: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TW" sz="2000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361950" indent="0"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en-US" altLang="zh-CN" sz="2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and the parts that we think are less honorable we treat with special honor. And the parts that are unpresentable are treated with special modesty,</a:t>
            </a:r>
          </a:p>
          <a:p>
            <a:pPr marL="361950" indent="-361950"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SzPct val="125000"/>
              <a:buFont typeface="Wingdings" panose="05000000000000000000" pitchFamily="2" charset="2"/>
              <a:buChar char="§"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FFFF00"/>
                </a:solidFill>
                <a:effectLst>
                  <a:glow rad="101600">
                    <a:srgbClr val="3366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靠着主</a:t>
            </a: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欢喜听</a:t>
            </a:r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幷</a:t>
            </a: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爱说</a:t>
            </a:r>
            <a:r>
              <a:rPr lang="zh-TW" altLang="en-US" sz="4400" b="1" dirty="0">
                <a:solidFill>
                  <a:srgbClr val="3366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他人</a:t>
            </a:r>
            <a:r>
              <a:rPr lang="zh-TW" altLang="en-US" sz="44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被夸讲</a:t>
            </a:r>
            <a:r>
              <a:rPr lang="zh-TW" altLang="en-US" sz="4400" b="1" dirty="0">
                <a:solidFill>
                  <a:srgbClr val="3366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和</a:t>
            </a:r>
            <a:r>
              <a:rPr lang="zh-TW" altLang="en-US" sz="44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称赞</a:t>
            </a:r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CN" sz="4400" b="1" dirty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68054" y="2841220"/>
            <a:ext cx="1723549" cy="4616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zh-TW" altLang="en-US" sz="24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怎么做呢？</a:t>
            </a:r>
            <a:endParaRPr lang="zh-CN" altLang="en-US" sz="2400" dirty="0">
              <a:solidFill>
                <a:srgbClr val="FF0000"/>
              </a:solidFill>
              <a:highlight>
                <a:srgbClr val="FFFF00"/>
              </a:highligh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26770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7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4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75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4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4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375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375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3" grpId="2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214044" y="184398"/>
            <a:ext cx="11501705" cy="653974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2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腓</a:t>
            </a:r>
            <a:r>
              <a:rPr lang="en-US" altLang="zh-TW" sz="2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2:3</a:t>
            </a:r>
            <a:r>
              <a:rPr lang="zh-TW" altLang="en-US" sz="2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 </a:t>
            </a: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凡事不可结党，不可贪图虚浮的荣耀；只</a:t>
            </a:r>
            <a:endParaRPr lang="en-US" altLang="zh-TW" sz="44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266700"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要存心谦卑，各人</a:t>
            </a:r>
            <a:r>
              <a:rPr lang="zh-TW" altLang="en-US" sz="4400" b="1" dirty="0">
                <a:solidFill>
                  <a:schemeClr val="tx1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看别人比自己强</a:t>
            </a: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CN" sz="2000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266700"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en-US" altLang="zh-CN" sz="2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of selfish ambition or vain conceit, but in humility consider others better than yourselves.</a:t>
            </a:r>
            <a:endParaRPr lang="zh-TW" altLang="en-US" sz="44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腓立比教会是个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爱主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幷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传福音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的教会，</a:t>
            </a:r>
            <a:endParaRPr lang="en-US" altLang="zh-TW" sz="44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266700"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他们中间仍然难免有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彼此攀比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而心存对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对方</a:t>
            </a:r>
            <a:endParaRPr lang="en-US" altLang="zh-TW" sz="4400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266700"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不满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的心。</a:t>
            </a:r>
            <a:endParaRPr lang="en-US" altLang="zh-TW" sz="44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415290"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自己强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后，人才会学习到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谦卑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的功课。</a:t>
            </a:r>
            <a:endParaRPr lang="en-US" altLang="zh-CN" sz="44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当保罗</a:t>
            </a: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劝</a:t>
            </a: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0000CC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友阿爹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和</a:t>
            </a: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0000CC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循都基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，要在主里同心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时，</a:t>
            </a:r>
            <a:endParaRPr lang="en-US" altLang="zh-TW" sz="4400" b="1" dirty="0">
              <a:solidFill>
                <a:srgbClr val="0000CC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266700"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都是因彼此间</a:t>
            </a:r>
            <a:r>
              <a:rPr lang="en-US" altLang="zh-TW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”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　　</a:t>
            </a:r>
            <a:r>
              <a:rPr lang="en-US" altLang="zh-TW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”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对方而引起。</a:t>
            </a:r>
          </a:p>
        </p:txBody>
      </p:sp>
      <p:sp>
        <p:nvSpPr>
          <p:cNvPr id="4" name="Rectangle 3"/>
          <p:cNvSpPr/>
          <p:nvPr/>
        </p:nvSpPr>
        <p:spPr>
          <a:xfrm>
            <a:off x="3362622" y="3669781"/>
            <a:ext cx="8615333" cy="75828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5400"/>
              </a:lnSpc>
            </a:pP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因此保罗劝勉教会，要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看别人</a:t>
            </a:r>
            <a:r>
              <a:rPr lang="zh-TW" altLang="en-US" sz="4400" b="1" dirty="0"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比</a:t>
            </a:r>
            <a:endParaRPr lang="zh-CN" altLang="en-US" sz="2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9E322AA6-DCB7-50F5-25A9-17A93B1BF445}"/>
              </a:ext>
            </a:extLst>
          </p:cNvPr>
          <p:cNvSpPr txBox="1"/>
          <p:nvPr/>
        </p:nvSpPr>
        <p:spPr>
          <a:xfrm>
            <a:off x="9486899" y="1316111"/>
            <a:ext cx="2228850" cy="4001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Do nothing out </a:t>
            </a:r>
            <a:endParaRPr lang="en-US" dirty="0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B8AEE385-3708-1829-A958-8C2B7267053E}"/>
              </a:ext>
            </a:extLst>
          </p:cNvPr>
          <p:cNvSpPr txBox="1"/>
          <p:nvPr/>
        </p:nvSpPr>
        <p:spPr>
          <a:xfrm>
            <a:off x="10001249" y="2112603"/>
            <a:ext cx="1504950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但是</a:t>
            </a:r>
            <a:endParaRPr lang="en-US" dirty="0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xmlns="" id="{816EF701-697B-8FE5-6D8B-0038E0C81AF0}"/>
              </a:ext>
            </a:extLst>
          </p:cNvPr>
          <p:cNvSpPr txBox="1"/>
          <p:nvPr/>
        </p:nvSpPr>
        <p:spPr>
          <a:xfrm>
            <a:off x="4267200" y="5973627"/>
            <a:ext cx="1600200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不服</a:t>
            </a:r>
            <a:endParaRPr lang="en-US" dirty="0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xmlns="" id="{AC13B993-4821-C2C7-1D85-26FF940D5257}"/>
              </a:ext>
            </a:extLst>
          </p:cNvPr>
          <p:cNvSpPr/>
          <p:nvPr/>
        </p:nvSpPr>
        <p:spPr>
          <a:xfrm>
            <a:off x="4749145" y="3396405"/>
            <a:ext cx="2236510" cy="40011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zh-TW" altLang="en-US" sz="20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/>
                <a:ea typeface="Microsoft JhengHei"/>
              </a:rPr>
              <a:t>为仆、为用人的。</a:t>
            </a:r>
            <a:endParaRPr lang="zh-CN" altLang="en-US" sz="200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189520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75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2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3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5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4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75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25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3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25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4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0"/>
                            </p:stCondLst>
                            <p:childTnLst>
                              <p:par>
                                <p:cTn id="66" presetID="32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4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4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6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8" presetClass="emph" presetSubtype="0" repeatCount="2000" fill="hold" grpId="1" nodeType="withEffect">
                                  <p:stCondLst>
                                    <p:cond delay="3250"/>
                                  </p:stCondLst>
                                  <p:childTnLst>
                                    <p:animRot by="21600000">
                                      <p:cBhvr>
                                        <p:cTn id="9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9" grpId="0"/>
      <p:bldP spid="9" grpId="1"/>
      <p:bldP spid="3" grpId="0" build="allAtOnce"/>
      <p:bldP spid="3" grpId="1" build="allAtOnce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228600" y="725214"/>
            <a:ext cx="11811000" cy="607563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82296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D34817"/>
              </a:buClr>
              <a:buSzPct val="70000"/>
              <a:buFont typeface="Wingdings" panose="05000000000000000000" pitchFamily="2" charset="2"/>
              <a:buChar char="n"/>
              <a:tabLst>
                <a:tab pos="1481291" algn="l"/>
              </a:tabLst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在教会中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有神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，但却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缺乏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神的爱</a:t>
            </a:r>
            <a:r>
              <a:rPr kumimoji="0" lang="el-GR" altLang="zh-TW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αγάπη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其中一个很重</a:t>
            </a:r>
            <a:endParaRPr kumimoji="0" lang="en-US" altLang="zh-TW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0" marR="0" lvl="0" indent="361950" algn="l" defTabSz="82296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D34817"/>
              </a:buClr>
              <a:buSzPct val="70000"/>
              <a:buFont typeface="Wingdings 2"/>
              <a:buNone/>
              <a:tabLst>
                <a:tab pos="1481291" algn="l"/>
              </a:tabLst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要的原因是</a:t>
            </a:r>
            <a:r>
              <a:rPr kumimoji="0" lang="en-US" altLang="zh-TW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”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 　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“。</a:t>
            </a:r>
            <a:endParaRPr kumimoji="0" lang="en-US" altLang="zh-TW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342900" marR="0" lvl="0" indent="-342900" algn="l" defTabSz="82296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D34817"/>
              </a:buClr>
              <a:buSzPct val="70000"/>
              <a:buFont typeface="Wingdings" panose="05000000000000000000" pitchFamily="2" charset="2"/>
              <a:buChar char="n"/>
              <a:tabLst>
                <a:tab pos="1481291" algn="l"/>
              </a:tabLst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因此弟兄姊妹在教会中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要留心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这只在要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highlight>
                  <a:srgbClr val="FFFF00"/>
                </a:highligh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迈向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DFAF6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神儿女</a:t>
            </a:r>
            <a:endParaRPr kumimoji="0" lang="en-US" altLang="zh-TW" sz="4000" b="1" i="0" u="none" strike="noStrike" kern="1200" cap="none" spc="0" normalizeH="0" baseline="0" noProof="0" dirty="0">
              <a:ln>
                <a:noFill/>
              </a:ln>
              <a:solidFill>
                <a:srgbClr val="FDFAF6"/>
              </a:solidFill>
              <a:effectLst>
                <a:glow rad="101600">
                  <a:srgbClr val="FF0000">
                    <a:alpha val="60000"/>
                  </a:srgbClr>
                </a:glow>
              </a:effectLst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0" marR="0" lvl="0" indent="361950" algn="l" defTabSz="82296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D34817"/>
              </a:buClr>
              <a:buSzPct val="70000"/>
              <a:buFont typeface="Wingdings 2"/>
              <a:buNone/>
              <a:tabLst>
                <a:tab pos="1481291" algn="l"/>
              </a:tabLst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DFAF6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自由的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生命荣耀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时的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小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狐狸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。</a:t>
            </a:r>
            <a:endParaRPr kumimoji="0" lang="en-US" altLang="zh-TW" sz="40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342900" marR="0" lvl="0" indent="-342900" algn="l" defTabSz="82296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D34817"/>
              </a:buClr>
              <a:buSzPct val="70000"/>
              <a:buFont typeface="Wingdings" panose="05000000000000000000" pitchFamily="2" charset="2"/>
              <a:buChar char="n"/>
              <a:tabLst>
                <a:tab pos="1481291" algn="l"/>
              </a:tabLst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嫉妒的心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就会生成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自夸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与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张狂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。</a:t>
            </a:r>
            <a:endParaRPr kumimoji="0" lang="en-US" altLang="zh-TW" sz="4000" b="1" i="0" u="none" strike="noStrike" kern="1200" cap="none" spc="0" normalizeH="0" baseline="0" noProof="0" dirty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342900" marR="0" lvl="0" indent="-342900" algn="l" defTabSz="82296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D34817"/>
              </a:buClr>
              <a:buSzPct val="70000"/>
              <a:buFont typeface="Wingdings" panose="05000000000000000000" pitchFamily="2" charset="2"/>
              <a:buChar char="n"/>
              <a:tabLst>
                <a:tab pos="1481291" algn="l"/>
              </a:tabLst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DFAF6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自夸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是自己与别人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都有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时，以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自夸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来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彰显自己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或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突</a:t>
            </a:r>
            <a:endParaRPr kumimoji="0" lang="en-US" altLang="zh-TW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0" marR="0" lvl="0" indent="361950" algn="l" defTabSz="82296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D34817"/>
              </a:buClr>
              <a:buSzPct val="70000"/>
              <a:buFont typeface="Wingdings 2"/>
              <a:buNone/>
              <a:tabLst>
                <a:tab pos="1481291" algn="l"/>
              </a:tabLst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显自己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highlight>
                  <a:srgbClr val="FFFF00"/>
                </a:highligh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与别人不同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和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自己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highlight>
                  <a:srgbClr val="FFFF00"/>
                </a:highligh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比别人重要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。</a:t>
            </a:r>
            <a:endParaRPr kumimoji="0" lang="en-US" altLang="zh-TW" sz="4000" b="1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342900" marR="0" lvl="0" indent="-342900" algn="l" defTabSz="82296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D34817"/>
              </a:buClr>
              <a:buSzPct val="70000"/>
              <a:buFont typeface="Wingdings" panose="05000000000000000000" pitchFamily="2" charset="2"/>
              <a:buChar char="n"/>
              <a:tabLst>
                <a:tab pos="1481291" algn="l"/>
              </a:tabLst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DFAF6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张狂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乃是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当自己有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而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highlight>
                  <a:srgbClr val="202C8F"/>
                </a:highligh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别人没有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时，人在别人面对会</a:t>
            </a:r>
            <a:endParaRPr kumimoji="0" lang="en-US" altLang="zh-TW" sz="4000" b="1" i="0" u="none" strike="noStrike" kern="1200" cap="none" spc="0" normalizeH="0" baseline="0" noProof="0" dirty="0">
              <a:ln>
                <a:noFill/>
              </a:ln>
              <a:solidFill>
                <a:srgbClr val="CC6600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0" marR="0" lvl="0" indent="361950" algn="l" defTabSz="82296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D34817"/>
              </a:buClr>
              <a:buSzPct val="70000"/>
              <a:buFont typeface="Wingdings 2"/>
              <a:buNone/>
              <a:tabLst>
                <a:tab pos="1481291" algn="l"/>
              </a:tabLst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有一种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DFAF6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嚣张的言行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和一种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看不起别人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的目光。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srgbClr val="CC6600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</p:txBody>
      </p:sp>
      <p:sp>
        <p:nvSpPr>
          <p:cNvPr id="4" name="Right Arrow 17">
            <a:extLst>
              <a:ext uri="{FF2B5EF4-FFF2-40B4-BE49-F238E27FC236}">
                <a16:creationId xmlns:a16="http://schemas.microsoft.com/office/drawing/2014/main" xmlns="" id="{05C7E818-82ED-F3D6-5496-038652371692}"/>
              </a:ext>
            </a:extLst>
          </p:cNvPr>
          <p:cNvSpPr/>
          <p:nvPr/>
        </p:nvSpPr>
        <p:spPr>
          <a:xfrm flipH="1">
            <a:off x="7270393" y="2854718"/>
            <a:ext cx="4693003" cy="429574"/>
          </a:xfrm>
          <a:prstGeom prst="rightArrow">
            <a:avLst>
              <a:gd name="adj1" fmla="val 100000"/>
              <a:gd name="adj2" fmla="val 83023"/>
            </a:avLst>
          </a:prstGeom>
          <a:solidFill>
            <a:srgbClr val="FF0000"/>
          </a:solidFill>
          <a:ln w="762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ts val="38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DFAF6"/>
                </a:solidFill>
                <a:effectLst>
                  <a:glow rad="63500">
                    <a:srgbClr val="000000">
                      <a:lumMod val="95000"/>
                      <a:lumOff val="5000"/>
                      <a:alpha val="40000"/>
                    </a:srgbClr>
                  </a:glow>
                </a:effectLs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看起来不大，却影响甚远</a:t>
            </a: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FDFAF6"/>
              </a:solidFill>
              <a:effectLst>
                <a:glow rad="63500">
                  <a:srgbClr val="000000">
                    <a:lumMod val="95000"/>
                    <a:lumOff val="5000"/>
                    <a:alpha val="40000"/>
                  </a:srgbClr>
                </a:glow>
              </a:effectLst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DF78A06-A322-0CC2-34AD-A9DCFD3E82AF}"/>
              </a:ext>
            </a:extLst>
          </p:cNvPr>
          <p:cNvSpPr/>
          <p:nvPr/>
        </p:nvSpPr>
        <p:spPr>
          <a:xfrm>
            <a:off x="6867423" y="1519440"/>
            <a:ext cx="2749471" cy="429574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DFAF6"/>
                </a:solidFill>
                <a:effectLst/>
                <a:highlight>
                  <a:srgbClr val="000080"/>
                </a:highlight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人性中的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highlight>
                  <a:srgbClr val="000080"/>
                </a:highlight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三而一的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DFAF6"/>
                </a:solidFill>
                <a:effectLst/>
                <a:highlight>
                  <a:srgbClr val="000080"/>
                </a:highlight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软弱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FDFAF6"/>
              </a:solidFill>
              <a:effectLst/>
              <a:highlight>
                <a:srgbClr val="000080"/>
              </a:highlight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F0766229-AA6F-14C5-96A2-502D99202E23}"/>
              </a:ext>
            </a:extLst>
          </p:cNvPr>
          <p:cNvSpPr txBox="1"/>
          <p:nvPr/>
        </p:nvSpPr>
        <p:spPr>
          <a:xfrm>
            <a:off x="3446110" y="1388959"/>
            <a:ext cx="142398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嫉妒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uLnTx/>
              <a:uFillTx/>
              <a:latin typeface="Sabon Next LT"/>
              <a:ea typeface="+mn-ea"/>
              <a:cs typeface="+mn-cs"/>
            </a:endParaRPr>
          </a:p>
        </p:txBody>
      </p: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xmlns="" id="{9BD7E124-E8B0-6289-7FB6-24939F63194E}"/>
              </a:ext>
            </a:extLst>
          </p:cNvPr>
          <p:cNvCxnSpPr>
            <a:cxnSpLocks/>
            <a:stCxn id="5" idx="2"/>
          </p:cNvCxnSpPr>
          <p:nvPr/>
        </p:nvCxnSpPr>
        <p:spPr>
          <a:xfrm flipH="1">
            <a:off x="4110805" y="1949014"/>
            <a:ext cx="4131354" cy="165182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2">
            <a:extLst>
              <a:ext uri="{FF2B5EF4-FFF2-40B4-BE49-F238E27FC236}">
                <a16:creationId xmlns:a16="http://schemas.microsoft.com/office/drawing/2014/main" xmlns="" id="{932CC444-A4D3-5030-CDC4-9233316C7266}"/>
              </a:ext>
            </a:extLst>
          </p:cNvPr>
          <p:cNvSpPr txBox="1"/>
          <p:nvPr/>
        </p:nvSpPr>
        <p:spPr>
          <a:xfrm>
            <a:off x="1602701" y="145432"/>
            <a:ext cx="9505056" cy="5355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TW" altLang="en-US" sz="2800" b="1" dirty="0">
                <a:solidFill>
                  <a:srgbClr val="FFFFFF"/>
                </a:solidFill>
                <a:effectLst>
                  <a:glow rad="101600">
                    <a:srgbClr val="000000">
                      <a:alpha val="60000"/>
                    </a:srgbClr>
                  </a:glow>
                </a:effectLst>
                <a:highlight>
                  <a:srgbClr val="3333FF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结　　论</a:t>
            </a:r>
          </a:p>
        </p:txBody>
      </p:sp>
    </p:spTree>
    <p:extLst>
      <p:ext uri="{BB962C8B-B14F-4D97-AF65-F5344CB8AC3E}">
        <p14:creationId xmlns:p14="http://schemas.microsoft.com/office/powerpoint/2010/main" val="3407255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2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750"/>
                            </p:stCondLst>
                            <p:childTnLst>
                              <p:par>
                                <p:cTn id="29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6" presetClass="emp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6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4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7" presetClass="emph" presetSubtype="0" repeatCount="4000" fill="remove" grpId="1" nodeType="withEffect">
                                  <p:stCondLst>
                                    <p:cond delay="2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3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4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2" presetClass="entr" presetSubtype="2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4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0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3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4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0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3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build="allAtOnce"/>
      <p:bldP spid="5" grpId="1" build="allAtOnce"/>
      <p:bldP spid="6" grpId="0"/>
      <p:bldP spid="6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線接點 4">
            <a:extLst>
              <a:ext uri="{FF2B5EF4-FFF2-40B4-BE49-F238E27FC236}">
                <a16:creationId xmlns:a16="http://schemas.microsoft.com/office/drawing/2014/main" xmlns="" id="{488B52A4-393B-9284-EB48-F426440532F2}"/>
              </a:ext>
            </a:extLst>
          </p:cNvPr>
          <p:cNvCxnSpPr/>
          <p:nvPr/>
        </p:nvCxnSpPr>
        <p:spPr>
          <a:xfrm>
            <a:off x="1608083" y="2846949"/>
            <a:ext cx="9616965" cy="0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線單箭頭接點 3">
            <a:extLst>
              <a:ext uri="{FF2B5EF4-FFF2-40B4-BE49-F238E27FC236}">
                <a16:creationId xmlns:a16="http://schemas.microsoft.com/office/drawing/2014/main" xmlns="" id="{BF999964-DD4B-32A7-F6A9-B6B7D4135F82}"/>
              </a:ext>
            </a:extLst>
          </p:cNvPr>
          <p:cNvCxnSpPr/>
          <p:nvPr/>
        </p:nvCxnSpPr>
        <p:spPr>
          <a:xfrm flipV="1">
            <a:off x="3503477" y="2152650"/>
            <a:ext cx="4383223" cy="382940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ontent Placeholder 2"/>
          <p:cNvSpPr txBox="1">
            <a:spLocks/>
          </p:cNvSpPr>
          <p:nvPr/>
        </p:nvSpPr>
        <p:spPr>
          <a:xfrm>
            <a:off x="652194" y="750302"/>
            <a:ext cx="11254055" cy="630790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22960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2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雅</a:t>
            </a:r>
            <a:r>
              <a:rPr lang="en-US" altLang="zh-TW" sz="20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3:16~18</a:t>
            </a:r>
            <a:r>
              <a:rPr lang="zh-TW" altLang="en-US" sz="44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 </a:t>
            </a: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在何处有</a:t>
            </a:r>
            <a:r>
              <a:rPr lang="zh-TW" altLang="en-US" sz="44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嫉妒</a:t>
            </a: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、</a:t>
            </a:r>
            <a:r>
              <a:rPr lang="zh-TW" altLang="en-US" sz="44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纷争</a:t>
            </a: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，就在何处有</a:t>
            </a:r>
            <a:r>
              <a:rPr lang="zh-TW" altLang="en-US" sz="4400" b="1" dirty="0">
                <a:solidFill>
                  <a:schemeClr val="tx1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扰</a:t>
            </a:r>
            <a:endParaRPr lang="en-US" altLang="zh-TW" sz="4400" b="1" dirty="0">
              <a:solidFill>
                <a:schemeClr val="tx1"/>
              </a:solidFill>
              <a:highlight>
                <a:srgbClr val="FFFF00"/>
              </a:highligh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66700" indent="0" defTabSz="822960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chemeClr val="tx1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乱</a:t>
            </a: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和</a:t>
            </a:r>
            <a:r>
              <a:rPr lang="zh-TW" altLang="en-US" sz="4400" b="1" dirty="0">
                <a:solidFill>
                  <a:schemeClr val="tx1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各样的坏事</a:t>
            </a: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。惟独</a:t>
            </a:r>
            <a:r>
              <a:rPr lang="zh-TW" altLang="en-US" sz="44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从上头来的智慧</a:t>
            </a: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，先</a:t>
            </a:r>
            <a:endParaRPr lang="en-US" altLang="zh-TW" sz="44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66700" indent="0" defTabSz="822960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是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清洁</a:t>
            </a: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，后是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和平</a:t>
            </a: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温良柔顺</a:t>
            </a: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满有怜悯</a:t>
            </a: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</a:t>
            </a:r>
            <a:endParaRPr lang="en-US" altLang="zh-TW" sz="44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66700" indent="0" defTabSz="822960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多结善果</a:t>
            </a: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</a:t>
            </a:r>
            <a:r>
              <a:rPr lang="zh-TW" altLang="en-US" sz="4400" b="1" dirty="0">
                <a:solidFill>
                  <a:schemeClr val="tx1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没有偏见</a:t>
            </a: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</a:t>
            </a:r>
            <a:r>
              <a:rPr lang="zh-TW" altLang="en-US" sz="4400" b="1" dirty="0">
                <a:solidFill>
                  <a:schemeClr val="tx1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没有假冒</a:t>
            </a: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。幷且使人</a:t>
            </a:r>
            <a:endParaRPr lang="en-US" altLang="zh-TW" sz="44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66700" indent="0" defTabSz="822960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和平的，是用和平所栽种的义果。</a:t>
            </a:r>
            <a:endParaRPr lang="en-US" altLang="zh-TW" sz="2000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66700" indent="0" defTabSz="822960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en-US" altLang="zh-CN" sz="2000" b="1" dirty="0">
                <a:solidFill>
                  <a:srgbClr val="FF0000"/>
                </a:solidFill>
              </a:rPr>
              <a:t>For where you have envy </a:t>
            </a:r>
            <a:r>
              <a:rPr lang="en-US" altLang="zh-CN" sz="2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and selfish ambition, there you find disorder and every evil practice. But the wisdom that comes from heaven is first of all pure; then peace-loving, considerate, submissive, full of mercy and good fruit, impartial and </a:t>
            </a:r>
            <a:r>
              <a:rPr lang="en-US" altLang="zh-CN" sz="2000" b="1" dirty="0" err="1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sincerePeacemakers</a:t>
            </a:r>
            <a:r>
              <a:rPr lang="en-US" altLang="zh-CN" sz="2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who sow in peace raise a harvest of righteousness.</a:t>
            </a:r>
            <a:endParaRPr lang="en-US" altLang="zh-CN" sz="2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defTabSz="822960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el-GR" altLang="zh-TW" sz="2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αγάπη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的爱</a:t>
            </a: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只有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从神而来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人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是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不具备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CN" sz="44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EA9241F7-94DE-45EC-DE64-D37F11A6A986}"/>
              </a:ext>
            </a:extLst>
          </p:cNvPr>
          <p:cNvSpPr txBox="1"/>
          <p:nvPr/>
        </p:nvSpPr>
        <p:spPr>
          <a:xfrm>
            <a:off x="4362450" y="502652"/>
            <a:ext cx="3524250" cy="53553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8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101600">
                    <a:srgbClr val="000000">
                      <a:alpha val="60000"/>
                    </a:srgbClr>
                  </a:glow>
                </a:effectLst>
                <a:highlight>
                  <a:srgbClr val="3333FF"/>
                </a:highlight>
                <a:uLnTx/>
                <a:uFillTx/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教会如何彰显神的爱</a:t>
            </a:r>
            <a:endParaRPr kumimoji="0" lang="zh-TW" altLang="en-US" sz="288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glow rad="101600">
                  <a:srgbClr val="000000">
                    <a:alpha val="60000"/>
                  </a:srgbClr>
                </a:glow>
              </a:effectLst>
              <a:uLnTx/>
              <a:uFillTx/>
              <a:latin typeface="Microsoft JhengHei UI" panose="020B0604030504040204" pitchFamily="34" charset="-120"/>
              <a:ea typeface="Microsoft JhengHei UI" panose="020B0604030504040204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CA864C68-29E0-C061-4641-82337CB8BBB4}"/>
              </a:ext>
            </a:extLst>
          </p:cNvPr>
          <p:cNvSpPr txBox="1"/>
          <p:nvPr/>
        </p:nvSpPr>
        <p:spPr>
          <a:xfrm>
            <a:off x="4631655" y="1610253"/>
            <a:ext cx="2781300" cy="53553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8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101600">
                    <a:srgbClr val="0000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3333FF"/>
                </a:highlight>
                <a:uLnTx/>
                <a:uFillTx/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学习神爱的宽广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xmlns="" id="{658F452A-39B5-6F4C-496A-28D42A668AEB}"/>
              </a:ext>
            </a:extLst>
          </p:cNvPr>
          <p:cNvSpPr/>
          <p:nvPr/>
        </p:nvSpPr>
        <p:spPr>
          <a:xfrm>
            <a:off x="2939808" y="2446475"/>
            <a:ext cx="1659429" cy="535531"/>
          </a:xfrm>
          <a:prstGeom prst="rect">
            <a:avLst/>
          </a:prstGeom>
          <a:solidFill>
            <a:srgbClr val="006600"/>
          </a:solidFill>
          <a:ln w="76200">
            <a:solidFill>
              <a:srgbClr val="FF0000"/>
            </a:solidFill>
          </a:ln>
        </p:spPr>
        <p:txBody>
          <a:bodyPr wrap="none">
            <a:no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支持生命</a:t>
            </a:r>
            <a:endParaRPr lang="zh-CN" alt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xmlns="" id="{EF3DA90E-1150-DEE1-E84B-8289ADBF6CE8}"/>
              </a:ext>
            </a:extLst>
          </p:cNvPr>
          <p:cNvSpPr/>
          <p:nvPr/>
        </p:nvSpPr>
        <p:spPr>
          <a:xfrm>
            <a:off x="5253117" y="2455405"/>
            <a:ext cx="1121354" cy="535531"/>
          </a:xfrm>
          <a:prstGeom prst="rect">
            <a:avLst/>
          </a:prstGeom>
          <a:solidFill>
            <a:srgbClr val="006600"/>
          </a:solidFill>
          <a:ln w="76200">
            <a:solidFill>
              <a:srgbClr val="FF0000"/>
            </a:solidFill>
          </a:ln>
        </p:spPr>
        <p:txBody>
          <a:bodyPr wrap="square">
            <a:no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更新</a:t>
            </a:r>
            <a:endParaRPr lang="zh-CN" alt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xmlns="" id="{5DBDEA07-E713-2D4A-C073-2127AAB0AA4A}"/>
              </a:ext>
            </a:extLst>
          </p:cNvPr>
          <p:cNvSpPr/>
          <p:nvPr/>
        </p:nvSpPr>
        <p:spPr>
          <a:xfrm>
            <a:off x="6998186" y="2446475"/>
            <a:ext cx="1020038" cy="535531"/>
          </a:xfrm>
          <a:prstGeom prst="rect">
            <a:avLst/>
          </a:prstGeom>
          <a:solidFill>
            <a:srgbClr val="006600"/>
          </a:solidFill>
          <a:ln w="76200">
            <a:solidFill>
              <a:srgbClr val="FF0000"/>
            </a:solidFill>
          </a:ln>
        </p:spPr>
        <p:txBody>
          <a:bodyPr wrap="square">
            <a:no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复兴</a:t>
            </a:r>
            <a:endParaRPr lang="zh-CN" altLang="en-US" sz="1200" dirty="0">
              <a:solidFill>
                <a:schemeClr val="bg1"/>
              </a:solidFill>
            </a:endParaRPr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xmlns="" id="{F877A9D5-BEC7-6E2A-3831-73F2AFB66355}"/>
              </a:ext>
            </a:extLst>
          </p:cNvPr>
          <p:cNvSpPr/>
          <p:nvPr/>
        </p:nvSpPr>
        <p:spPr>
          <a:xfrm>
            <a:off x="8620229" y="2437546"/>
            <a:ext cx="1039778" cy="535531"/>
          </a:xfrm>
          <a:prstGeom prst="rect">
            <a:avLst/>
          </a:prstGeom>
          <a:solidFill>
            <a:srgbClr val="006600"/>
          </a:solidFill>
          <a:ln w="76200">
            <a:solidFill>
              <a:srgbClr val="FF0000"/>
            </a:solidFill>
          </a:ln>
        </p:spPr>
        <p:txBody>
          <a:bodyPr wrap="square">
            <a:no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丰满</a:t>
            </a:r>
            <a:endParaRPr lang="zh-CN" altLang="en-US" sz="1200" dirty="0">
              <a:solidFill>
                <a:schemeClr val="bg1"/>
              </a:solidFill>
            </a:endParaRPr>
          </a:p>
        </p:txBody>
      </p:sp>
      <p:cxnSp>
        <p:nvCxnSpPr>
          <p:cNvPr id="7" name="直線接點 6">
            <a:extLst>
              <a:ext uri="{FF2B5EF4-FFF2-40B4-BE49-F238E27FC236}">
                <a16:creationId xmlns:a16="http://schemas.microsoft.com/office/drawing/2014/main" xmlns="" id="{6BCEE17C-928C-A29D-1DCC-66150907BE0D}"/>
              </a:ext>
            </a:extLst>
          </p:cNvPr>
          <p:cNvCxnSpPr>
            <a:cxnSpLocks/>
          </p:cNvCxnSpPr>
          <p:nvPr/>
        </p:nvCxnSpPr>
        <p:spPr>
          <a:xfrm>
            <a:off x="1062545" y="3582676"/>
            <a:ext cx="7908034" cy="0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圖片 9">
            <a:extLst>
              <a:ext uri="{FF2B5EF4-FFF2-40B4-BE49-F238E27FC236}">
                <a16:creationId xmlns:a16="http://schemas.microsoft.com/office/drawing/2014/main" xmlns="" id="{BC2C5AC8-C6FD-02C9-F26C-01B8344964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2029" y="3429000"/>
            <a:ext cx="6268325" cy="2553056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xmlns="" id="{647D6102-332E-4666-34DA-A1AA133949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99105"/>
            <a:ext cx="3060457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792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4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4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4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4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6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325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3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2" presetClass="entr" presetSubtype="8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2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2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1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2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2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2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2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250"/>
                            </p:stCondLst>
                            <p:childTnLst>
                              <p:par>
                                <p:cTn id="8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3" dur="1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250"/>
                            </p:stCondLst>
                            <p:childTnLst>
                              <p:par>
                                <p:cTn id="8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6" dur="1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250"/>
                            </p:stCondLst>
                            <p:childTnLst>
                              <p:par>
                                <p:cTn id="8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9" dur="1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6250"/>
                            </p:stCondLst>
                            <p:childTnLst>
                              <p:par>
                                <p:cTn id="9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2" dur="1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000"/>
                            </p:stCondLst>
                            <p:childTnLst>
                              <p:par>
                                <p:cTn id="13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5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2000"/>
                            </p:stCondLst>
                            <p:childTnLst>
                              <p:par>
                                <p:cTn id="17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7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79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0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/>
      <p:bldP spid="8" grpId="1"/>
      <p:bldP spid="11" grpId="0" animBg="1"/>
      <p:bldP spid="11" grpId="1" animBg="1"/>
      <p:bldP spid="11" grpId="2" animBg="1"/>
      <p:bldP spid="12" grpId="0" animBg="1"/>
      <p:bldP spid="12" grpId="1" animBg="1"/>
      <p:bldP spid="12" grpId="2" animBg="1"/>
      <p:bldP spid="13" grpId="0" animBg="1"/>
      <p:bldP spid="13" grpId="1" animBg="1"/>
      <p:bldP spid="13" grpId="2" animBg="1"/>
      <p:bldP spid="14" grpId="0" animBg="1"/>
      <p:bldP spid="14" grpId="1" animBg="1"/>
      <p:bldP spid="14" grpId="2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472A96D-0C16-D21A-EC91-DD3917C9D5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B976A23-3B09-1A22-1DE0-5DF301A41C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9790" y="810227"/>
            <a:ext cx="6392421" cy="3831221"/>
          </a:xfrm>
        </p:spPr>
        <p:txBody>
          <a:bodyPr anchor="ctr">
            <a:noAutofit/>
          </a:bodyPr>
          <a:lstStyle/>
          <a:p>
            <a:pPr>
              <a:lnSpc>
                <a:spcPct val="125000"/>
              </a:lnSpc>
            </a:pPr>
            <a:r>
              <a:rPr lang="zh-TW" altLang="en-US" dirty="0"/>
              <a:t>道成肉身</a:t>
            </a:r>
            <a:r>
              <a:rPr lang="en-US" dirty="0"/>
              <a:t> </a:t>
            </a:r>
            <a:br>
              <a:rPr lang="en-US" dirty="0"/>
            </a:br>
            <a:r>
              <a:rPr lang="zh-TW" altLang="en-US" sz="2800" dirty="0">
                <a:solidFill>
                  <a:srgbClr val="FF0000"/>
                </a:solidFill>
              </a:rPr>
              <a:t>教会中</a:t>
            </a:r>
            <a:r>
              <a:rPr lang="zh-TW" altLang="en-US" sz="4000" dirty="0">
                <a:solidFill>
                  <a:srgbClr val="C00000"/>
                </a:solidFill>
              </a:rPr>
              <a:t>爱的实践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xmlns="" id="{E63C4044-297E-B6E6-DF2F-FBA1664E011C}"/>
              </a:ext>
            </a:extLst>
          </p:cNvPr>
          <p:cNvSpPr/>
          <p:nvPr/>
        </p:nvSpPr>
        <p:spPr>
          <a:xfrm>
            <a:off x="8671034" y="6306207"/>
            <a:ext cx="1497725" cy="4099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defRPr/>
            </a:pPr>
            <a:r>
              <a:rPr lang="zh-TW" altLang="en-US" sz="2400" b="1" dirty="0">
                <a:solidFill>
                  <a:srgbClr val="FDFAF6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甄牧师</a:t>
            </a:r>
            <a:endParaRPr lang="en-US" sz="2400" b="1" dirty="0">
              <a:solidFill>
                <a:srgbClr val="FDFAF6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3030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3B153DD-68F3-035F-C020-01812DB2A9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xmlns="" id="{47571B29-CB38-E3EE-6442-2ACA9963FDF8}"/>
              </a:ext>
            </a:extLst>
          </p:cNvPr>
          <p:cNvSpPr txBox="1">
            <a:spLocks/>
          </p:cNvSpPr>
          <p:nvPr/>
        </p:nvSpPr>
        <p:spPr>
          <a:xfrm>
            <a:off x="203200" y="772510"/>
            <a:ext cx="11684000" cy="329499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89" marR="0" lvl="0" indent="-457189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4817"/>
              </a:buClr>
              <a:buSzPct val="70000"/>
              <a:buFont typeface="Wingdings" panose="05000000000000000000" pitchFamily="2" charset="2"/>
              <a:buChar char="n"/>
              <a:tabLst>
                <a:tab pos="1645838" algn="l"/>
              </a:tabLst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爱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是人与人之间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最美的事</a:t>
            </a:r>
            <a:r>
              <a:rPr kumimoji="0" lang="zh-TW" altLang="en-US" sz="40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，</a:t>
            </a:r>
            <a:endParaRPr kumimoji="0" lang="en-US" altLang="zh-TW" sz="40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highlight>
                <a:srgbClr val="FFFF00"/>
              </a:highlight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0" marR="0" lvl="0" indent="449263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4817"/>
              </a:buClr>
              <a:buSzPct val="70000"/>
              <a:buNone/>
              <a:tabLst>
                <a:tab pos="1645838" algn="l"/>
              </a:tabLst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与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舍己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，则爱会显出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罪性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highlight>
                  <a:srgbClr val="FFFF00"/>
                </a:highligh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的丑陋面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。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457189" marR="0" lvl="0" indent="-457189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4817"/>
              </a:buClr>
              <a:buSzPct val="70000"/>
              <a:buFont typeface="Wingdings" panose="05000000000000000000" pitchFamily="2" charset="2"/>
              <a:buChar char="n"/>
              <a:tabLst>
                <a:tab pos="1645838" algn="l"/>
              </a:tabLst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02C8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是的，人对爱的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流露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02C8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和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接受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02C8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是那么自然，以致人</a:t>
            </a:r>
            <a:endParaRPr kumimoji="0" lang="en-US" altLang="zh-TW" sz="4000" b="1" i="0" u="none" strike="noStrike" kern="1200" cap="none" spc="0" normalizeH="0" baseline="0" noProof="0" dirty="0">
              <a:ln>
                <a:noFill/>
              </a:ln>
              <a:solidFill>
                <a:srgbClr val="202C8F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0" marR="0" lvl="0" indent="449263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4817"/>
              </a:buClr>
              <a:buSzPct val="70000"/>
              <a:buNone/>
              <a:tabLst>
                <a:tab pos="1645838" algn="l"/>
              </a:tabLst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02C8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以为自己会是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有爱的人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02C8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，</a:t>
            </a:r>
            <a:endParaRPr kumimoji="0" lang="en-US" altLang="zh-TW" sz="4000" b="1" i="0" u="none" strike="noStrike" kern="1200" cap="none" spc="0" normalizeH="0" baseline="0" noProof="0" dirty="0">
              <a:ln>
                <a:noFill/>
              </a:ln>
              <a:solidFill>
                <a:srgbClr val="202C8F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0" marR="0" lvl="0" indent="449263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4817"/>
              </a:buClr>
              <a:buSzPct val="70000"/>
              <a:buNone/>
              <a:tabLst>
                <a:tab pos="1645838" algn="l"/>
              </a:tabLst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02C8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经过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02C8F"/>
                </a:solidFill>
                <a:effectLst/>
                <a:highlight>
                  <a:srgbClr val="FFFF00"/>
                </a:highligh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圣灵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鉴察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02C8F"/>
                </a:solidFill>
                <a:effectLst/>
                <a:highlight>
                  <a:srgbClr val="FFFF00"/>
                </a:highligh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和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净化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02C8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，就会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02C8F"/>
                </a:solidFill>
                <a:effectLst/>
                <a:highlight>
                  <a:srgbClr val="FFFF00"/>
                </a:highligh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伤己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02C8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或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02C8F"/>
                </a:solidFill>
                <a:effectLst/>
                <a:highlight>
                  <a:srgbClr val="FFFF00"/>
                </a:highligh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伤人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02C8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的。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202C8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25C3FD7-75C3-FE3E-D625-3A6E70C931D4}"/>
              </a:ext>
            </a:extLst>
          </p:cNvPr>
          <p:cNvSpPr txBox="1"/>
          <p:nvPr/>
        </p:nvSpPr>
        <p:spPr>
          <a:xfrm>
            <a:off x="827584" y="124479"/>
            <a:ext cx="792088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101600">
                    <a:srgbClr val="0000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uLnTx/>
                <a:uFillTx/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前　　言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68ABFF0C-DBA0-F46A-6C41-13D4AB413F50}"/>
              </a:ext>
            </a:extLst>
          </p:cNvPr>
          <p:cNvSpPr/>
          <p:nvPr/>
        </p:nvSpPr>
        <p:spPr>
          <a:xfrm>
            <a:off x="0" y="4067503"/>
            <a:ext cx="12192000" cy="230293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4966406F-3AF1-5723-0546-F05E08FF64C1}"/>
              </a:ext>
            </a:extLst>
          </p:cNvPr>
          <p:cNvSpPr txBox="1"/>
          <p:nvPr/>
        </p:nvSpPr>
        <p:spPr>
          <a:xfrm>
            <a:off x="4804536" y="5226007"/>
            <a:ext cx="2425601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noAutofit/>
          </a:bodyPr>
          <a:lstStyle/>
          <a:p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bon Next LT"/>
                <a:ea typeface="+mn-ea"/>
                <a:cs typeface="+mn-cs"/>
              </a:rPr>
              <a:t>Agape  </a:t>
            </a:r>
            <a:r>
              <a:rPr kumimoji="0" lang="el-GR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bon Next LT"/>
                <a:ea typeface="+mn-ea"/>
                <a:cs typeface="+mn-cs"/>
              </a:rPr>
              <a:t>αγάπη</a:t>
            </a:r>
            <a:endParaRPr lang="en-US" sz="1400" dirty="0"/>
          </a:p>
        </p:txBody>
      </p:sp>
      <p:cxnSp>
        <p:nvCxnSpPr>
          <p:cNvPr id="6" name="直線單箭頭接點 5">
            <a:extLst>
              <a:ext uri="{FF2B5EF4-FFF2-40B4-BE49-F238E27FC236}">
                <a16:creationId xmlns:a16="http://schemas.microsoft.com/office/drawing/2014/main" xmlns="" id="{DF9E482D-E040-F45E-A82D-77A958A70368}"/>
              </a:ext>
            </a:extLst>
          </p:cNvPr>
          <p:cNvCxnSpPr>
            <a:cxnSpLocks/>
            <a:endCxn id="5" idx="1"/>
          </p:cNvCxnSpPr>
          <p:nvPr/>
        </p:nvCxnSpPr>
        <p:spPr>
          <a:xfrm>
            <a:off x="1731146" y="4810856"/>
            <a:ext cx="3073390" cy="676761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xmlns="" id="{8DCFE24A-E08E-3C0B-60FA-7D798430B499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5930602" y="4613578"/>
            <a:ext cx="86735" cy="612429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xmlns="" id="{91A24179-83B2-0086-7B35-EE23F215BCBC}"/>
              </a:ext>
            </a:extLst>
          </p:cNvPr>
          <p:cNvCxnSpPr>
            <a:cxnSpLocks/>
            <a:endCxn id="5" idx="3"/>
          </p:cNvCxnSpPr>
          <p:nvPr/>
        </p:nvCxnSpPr>
        <p:spPr>
          <a:xfrm flipH="1">
            <a:off x="7230137" y="4801242"/>
            <a:ext cx="2906286" cy="686375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字方塊 8">
            <a:extLst>
              <a:ext uri="{FF2B5EF4-FFF2-40B4-BE49-F238E27FC236}">
                <a16:creationId xmlns:a16="http://schemas.microsoft.com/office/drawing/2014/main" xmlns="" id="{B2C8FB86-CDE1-3E7D-D31D-71EC20EB9E3B}"/>
              </a:ext>
            </a:extLst>
          </p:cNvPr>
          <p:cNvSpPr txBox="1"/>
          <p:nvPr/>
        </p:nvSpPr>
        <p:spPr>
          <a:xfrm>
            <a:off x="148178" y="4287636"/>
            <a:ext cx="3462868" cy="523220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noAutofit/>
          </a:bodyPr>
          <a:lstStyle/>
          <a:p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bon Next LT"/>
                <a:ea typeface="+mn-ea"/>
                <a:cs typeface="+mn-cs"/>
              </a:rPr>
              <a:t>Eros  </a:t>
            </a:r>
            <a:r>
              <a:rPr kumimoji="0" lang="el-GR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bon Next LT"/>
                <a:ea typeface="+mn-ea"/>
                <a:cs typeface="+mn-cs"/>
              </a:rPr>
              <a:t>έγος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bon Next LT"/>
                <a:ea typeface="+mn-ea"/>
                <a:cs typeface="+mn-cs"/>
              </a:rPr>
              <a:t>　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夫妻关系</a:t>
            </a:r>
            <a:endParaRPr lang="en-US" sz="14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xmlns="" id="{1747B371-563C-CC96-7D64-94C5B575959D}"/>
              </a:ext>
            </a:extLst>
          </p:cNvPr>
          <p:cNvSpPr txBox="1"/>
          <p:nvPr/>
        </p:nvSpPr>
        <p:spPr>
          <a:xfrm>
            <a:off x="3729577" y="4279913"/>
            <a:ext cx="4404330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noAutofit/>
          </a:bodyPr>
          <a:lstStyle/>
          <a:p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bon Next LT"/>
                <a:ea typeface="Microsoft JhengHei" panose="020B0604030504040204" pitchFamily="34" charset="-120"/>
                <a:cs typeface="+mn-cs"/>
              </a:rPr>
              <a:t>Astorgos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 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 </a:t>
            </a:r>
            <a:r>
              <a:rPr kumimoji="0" lang="el-GR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bon Next LT"/>
                <a:ea typeface="Microsoft JhengHei" panose="020B0604030504040204" pitchFamily="34" charset="-120"/>
                <a:cs typeface="+mn-cs"/>
              </a:rPr>
              <a:t>αςτόγος</a:t>
            </a:r>
            <a:r>
              <a:rPr lang="zh-TW" altLang="en-US" sz="2000" b="1" dirty="0">
                <a:solidFill>
                  <a:srgbClr val="FF0000"/>
                </a:solidFill>
                <a:latin typeface="Sabon Next LT"/>
                <a:ea typeface="Microsoft JhengHei" panose="020B0604030504040204" pitchFamily="34" charset="-120"/>
              </a:rPr>
              <a:t> 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abon Next LT"/>
                <a:ea typeface="Microsoft JhengHei" panose="020B0604030504040204" pitchFamily="34" charset="-120"/>
                <a:cs typeface="+mn-cs"/>
              </a:rPr>
              <a:t>人际关系</a:t>
            </a:r>
            <a:endParaRPr lang="en-US" dirty="0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xmlns="" id="{3008389D-606E-D569-E2A1-B71BFA394A71}"/>
              </a:ext>
            </a:extLst>
          </p:cNvPr>
          <p:cNvSpPr txBox="1"/>
          <p:nvPr/>
        </p:nvSpPr>
        <p:spPr>
          <a:xfrm>
            <a:off x="8252540" y="4296538"/>
            <a:ext cx="3896928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noAutofit/>
          </a:bodyPr>
          <a:lstStyle/>
          <a:p>
            <a:r>
              <a:rPr lang="en-US" altLang="zh-CN" sz="2800" b="1" dirty="0">
                <a:solidFill>
                  <a:srgbClr val="000000"/>
                </a:solidFill>
              </a:rPr>
              <a:t>Phileo  </a:t>
            </a:r>
            <a:r>
              <a:rPr lang="el-GR" altLang="zh-CN" sz="2000" b="1" dirty="0">
                <a:solidFill>
                  <a:srgbClr val="FF0000"/>
                </a:solidFill>
              </a:rPr>
              <a:t>φίλεο</a:t>
            </a:r>
            <a:r>
              <a:rPr lang="zh-TW" altLang="en-US" sz="2000" b="1" dirty="0">
                <a:solidFill>
                  <a:srgbClr val="FF0000"/>
                </a:solidFill>
              </a:rPr>
              <a:t>　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至亲好友</a:t>
            </a:r>
            <a:endParaRPr lang="en-US" sz="28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xmlns="" id="{EF91F877-BF9C-0F2B-9D18-6DD749B9F7BF}"/>
              </a:ext>
            </a:extLst>
          </p:cNvPr>
          <p:cNvSpPr txBox="1"/>
          <p:nvPr/>
        </p:nvSpPr>
        <p:spPr>
          <a:xfrm>
            <a:off x="1512916" y="5528960"/>
            <a:ext cx="253415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noAutofit/>
          </a:bodyPr>
          <a:lstStyle/>
          <a:p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无条件牺牲的爱</a:t>
            </a:r>
            <a:endParaRPr lang="en-US" sz="1100" dirty="0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xmlns="" id="{83A7935A-1191-B35B-7A26-74B6B4B7FCDD}"/>
              </a:ext>
            </a:extLst>
          </p:cNvPr>
          <p:cNvSpPr txBox="1"/>
          <p:nvPr/>
        </p:nvSpPr>
        <p:spPr>
          <a:xfrm>
            <a:off x="8468787" y="5344294"/>
            <a:ext cx="3079753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noAutofit/>
          </a:bodyPr>
          <a:lstStyle/>
          <a:p>
            <a:pPr algn="ctr"/>
            <a:r>
              <a:rPr lang="zh-TW" altLang="en-US" sz="2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把自己</a:t>
            </a:r>
            <a:r>
              <a:rPr lang="zh-TW" altLang="en-US" sz="2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完全</a:t>
            </a:r>
            <a:r>
              <a:rPr kumimoji="1" lang="zh-TW" altLang="en-US" sz="2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给出去</a:t>
            </a:r>
            <a:r>
              <a:rPr kumimoji="1" lang="zh-TW" altLang="en-US" sz="2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</a:t>
            </a:r>
            <a:endParaRPr kumimoji="1" lang="en-US" altLang="zh-TW" sz="2400" b="1" dirty="0">
              <a:solidFill>
                <a:srgbClr val="0000CC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ctr"/>
            <a:r>
              <a:rPr lang="zh-TW" altLang="en-US" sz="2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乃是</a:t>
            </a:r>
            <a:r>
              <a:rPr lang="zh-TW" altLang="en-US" sz="2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想让人得益处</a:t>
            </a:r>
            <a:r>
              <a:rPr lang="zh-TW" altLang="en-US" sz="2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sz="2400" dirty="0"/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xmlns="" id="{39B40747-18C2-0305-4111-4C1548E722AD}"/>
              </a:ext>
            </a:extLst>
          </p:cNvPr>
          <p:cNvSpPr txBox="1"/>
          <p:nvPr/>
        </p:nvSpPr>
        <p:spPr>
          <a:xfrm>
            <a:off x="5535079" y="5838833"/>
            <a:ext cx="918643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noAutofit/>
          </a:bodyPr>
          <a:lstStyle/>
          <a:p>
            <a:r>
              <a:rPr lang="zh-TW" altLang="en-US" sz="18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神的爱</a:t>
            </a:r>
            <a:endParaRPr lang="en-US" dirty="0"/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xmlns="" id="{D580B6DE-BE41-AADB-5CF0-1E4BDD52ED49}"/>
              </a:ext>
            </a:extLst>
          </p:cNvPr>
          <p:cNvSpPr txBox="1"/>
          <p:nvPr/>
        </p:nvSpPr>
        <p:spPr>
          <a:xfrm>
            <a:off x="6698064" y="800549"/>
            <a:ext cx="4850476" cy="70788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但其中若缺乏了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圣洁</a:t>
            </a:r>
            <a:endParaRPr lang="en-US" dirty="0"/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xmlns="" id="{D0BE36F6-2368-7AB5-69DD-269ACB569CA4}"/>
              </a:ext>
            </a:extLst>
          </p:cNvPr>
          <p:cNvSpPr txBox="1"/>
          <p:nvPr/>
        </p:nvSpPr>
        <p:spPr>
          <a:xfrm>
            <a:off x="6257267" y="2622708"/>
            <a:ext cx="5324077" cy="70788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02C8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却不知这样的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02C8F"/>
                </a:solidFill>
                <a:effectLst/>
                <a:highlight>
                  <a:srgbClr val="FFFF00"/>
                </a:highligh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爱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02C8F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是没有</a:t>
            </a:r>
            <a:endParaRPr lang="en-US" dirty="0"/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xmlns="" id="{AE7D3B34-858C-3767-A1F2-82240C79B533}"/>
              </a:ext>
            </a:extLst>
          </p:cNvPr>
          <p:cNvSpPr txBox="1"/>
          <p:nvPr/>
        </p:nvSpPr>
        <p:spPr>
          <a:xfrm>
            <a:off x="9040954" y="1568006"/>
            <a:ext cx="2846246" cy="4001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自私、自大和自我中心。</a:t>
            </a: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15" name="箭號: 弧形右彎 14">
            <a:extLst>
              <a:ext uri="{FF2B5EF4-FFF2-40B4-BE49-F238E27FC236}">
                <a16:creationId xmlns:a16="http://schemas.microsoft.com/office/drawing/2014/main" xmlns="" id="{DDA7C33F-2E1F-5FFE-E873-132F6D695D2A}"/>
              </a:ext>
            </a:extLst>
          </p:cNvPr>
          <p:cNvSpPr/>
          <p:nvPr/>
        </p:nvSpPr>
        <p:spPr>
          <a:xfrm rot="5400000" flipV="1">
            <a:off x="7570795" y="-1228254"/>
            <a:ext cx="1053034" cy="4205822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xmlns="" id="{B0FB16C2-9EA1-7EB0-7E53-C6E391C9968D}"/>
              </a:ext>
            </a:extLst>
          </p:cNvPr>
          <p:cNvSpPr txBox="1"/>
          <p:nvPr/>
        </p:nvSpPr>
        <p:spPr>
          <a:xfrm>
            <a:off x="0" y="-1699381"/>
            <a:ext cx="12192000" cy="1631216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zh-TW" altLang="en-US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提前</a:t>
            </a:r>
            <a:r>
              <a:rPr lang="en-US" altLang="zh-TW" sz="2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1:5</a:t>
            </a:r>
            <a:r>
              <a:rPr lang="zh-TW" altLang="en-US" sz="2000" b="0" i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 </a:t>
            </a:r>
            <a:r>
              <a:rPr lang="zh-TW" altLang="en-US" sz="4000" b="1" i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但</a:t>
            </a:r>
            <a:r>
              <a:rPr lang="zh-TW" altLang="en-US" sz="4000" b="1" i="0" dirty="0">
                <a:solidFill>
                  <a:srgbClr val="FF0000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命令的总归</a:t>
            </a:r>
            <a:r>
              <a:rPr lang="zh-TW" altLang="en-US" sz="4000" b="1" i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就是爱；这爱是从</a:t>
            </a:r>
            <a:r>
              <a:rPr lang="zh-TW" altLang="en-US" sz="4000" b="1" i="0" dirty="0">
                <a:solidFill>
                  <a:srgbClr val="FF0000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清洁的心</a:t>
            </a:r>
            <a:r>
              <a:rPr lang="zh-TW" altLang="en-US" sz="4000" b="1" i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和</a:t>
            </a:r>
            <a:r>
              <a:rPr lang="zh-TW" altLang="en-US" sz="4000" b="1" i="0" dirty="0">
                <a:solidFill>
                  <a:srgbClr val="FF0000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无亏的良心</a:t>
            </a:r>
            <a:r>
              <a:rPr lang="zh-TW" altLang="en-US" sz="4000" b="1" i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</a:t>
            </a:r>
            <a:r>
              <a:rPr lang="zh-TW" altLang="en-US" sz="4000" b="1" i="0" dirty="0">
                <a:solidFill>
                  <a:srgbClr val="FF0000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无伪的信心</a:t>
            </a:r>
            <a:r>
              <a:rPr lang="zh-TW" altLang="en-US" sz="4000" b="1" i="0" dirty="0">
                <a:effectLst/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生出来的</a:t>
            </a:r>
            <a:r>
              <a:rPr lang="zh-TW" altLang="en-US" sz="4000" b="1" i="0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r>
              <a:rPr lang="en-US" sz="2000" b="1" dirty="0">
                <a:solidFill>
                  <a:srgbClr val="FF0000"/>
                </a:solidFill>
              </a:rPr>
              <a:t>The goal of this command is love, which comes from a pure heart and a good conscience and a sincere faith.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22" name="直線單箭頭接點 21">
            <a:extLst>
              <a:ext uri="{FF2B5EF4-FFF2-40B4-BE49-F238E27FC236}">
                <a16:creationId xmlns:a16="http://schemas.microsoft.com/office/drawing/2014/main" xmlns="" id="{D0B98FA8-AA11-7523-73F3-7A92F2919051}"/>
              </a:ext>
            </a:extLst>
          </p:cNvPr>
          <p:cNvCxnSpPr/>
          <p:nvPr/>
        </p:nvCxnSpPr>
        <p:spPr>
          <a:xfrm flipH="1">
            <a:off x="7120467" y="1401174"/>
            <a:ext cx="3489726" cy="266632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7660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2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2" presetClass="entr" presetSubtype="8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6 L 0 0.61435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7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4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25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3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500"/>
                            </p:stCondLst>
                            <p:childTnLst>
                              <p:par>
                                <p:cTn id="8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500"/>
                            </p:stCondLst>
                            <p:childTnLst>
                              <p:par>
                                <p:cTn id="8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500"/>
                            </p:stCondLst>
                            <p:childTnLst>
                              <p:par>
                                <p:cTn id="95" presetID="22" presetClass="entr" presetSubtype="2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1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8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6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6" presetID="27" presetClass="emph" presetSubtype="0" repeatCount="10000" fill="remove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68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9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27" presetClass="emph" presetSubtype="0" repeatCount="10000" fill="remove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2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3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4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5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27" presetClass="emph" presetSubtype="0" repeatCount="10000" fill="remove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7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8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0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32" presetClass="emph" presetSubtype="0" repeatCount="5000" fill="hold" grpId="2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120000">
                                      <p:cBhvr>
                                        <p:cTn id="1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7" presetID="32" presetClass="emp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3" presetID="32" presetClass="emp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9" presetID="27" presetClass="emph" presetSubtype="0" repeatCount="10000" fill="remove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0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01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2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3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8" presetClass="emph" presetSubtype="0" fill="hold" grpId="2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20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5" grpId="2" animBg="1"/>
      <p:bldP spid="9" grpId="0" animBg="1"/>
      <p:bldP spid="9" grpId="1" animBg="1"/>
      <p:bldP spid="9" grpId="2" animBg="1"/>
      <p:bldP spid="10" grpId="0" animBg="1"/>
      <p:bldP spid="10" grpId="1" animBg="1"/>
      <p:bldP spid="10" grpId="2" animBg="1"/>
      <p:bldP spid="11" grpId="0" animBg="1"/>
      <p:bldP spid="11" grpId="1" animBg="1"/>
      <p:bldP spid="11" grpId="2" animBg="1"/>
      <p:bldP spid="12" grpId="0" animBg="1"/>
      <p:bldP spid="13" grpId="0" animBg="1"/>
      <p:bldP spid="14" grpId="0" animBg="1"/>
      <p:bldP spid="16" grpId="0"/>
      <p:bldP spid="18" grpId="0"/>
      <p:bldP spid="20" grpId="0"/>
      <p:bldP spid="20" grpId="1"/>
      <p:bldP spid="15" grpId="0" animBg="1"/>
      <p:bldP spid="19" grpId="0" animBg="1"/>
      <p:bldP spid="19" grpId="1" animBg="1"/>
      <p:bldP spid="19" grpId="2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4206B9E-171D-4C26-426E-9025657CCC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>
            <a:extLst>
              <a:ext uri="{FF2B5EF4-FFF2-40B4-BE49-F238E27FC236}">
                <a16:creationId xmlns:a16="http://schemas.microsoft.com/office/drawing/2014/main" xmlns="" id="{A7C6B88F-3E4B-DB9F-2841-42CEAB3CB18A}"/>
              </a:ext>
            </a:extLst>
          </p:cNvPr>
          <p:cNvSpPr txBox="1"/>
          <p:nvPr/>
        </p:nvSpPr>
        <p:spPr>
          <a:xfrm>
            <a:off x="203199" y="238194"/>
            <a:ext cx="7206593" cy="7363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189" marR="0" lvl="0" indent="-457189" algn="l" defTabSz="914377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D34817"/>
              </a:buClr>
              <a:buSzTx/>
              <a:buFont typeface="Wingdings" panose="05000000000000000000" pitchFamily="2" charset="2"/>
              <a:buChar char="n"/>
              <a:tabLst>
                <a:tab pos="1645838" algn="l"/>
              </a:tabLst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学习有关爱的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情绪方面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学习：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 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xmlns="" id="{2F376D69-B576-7933-D824-588699EE1B43}"/>
              </a:ext>
            </a:extLst>
          </p:cNvPr>
          <p:cNvSpPr txBox="1">
            <a:spLocks/>
          </p:cNvSpPr>
          <p:nvPr/>
        </p:nvSpPr>
        <p:spPr>
          <a:xfrm>
            <a:off x="203200" y="901597"/>
            <a:ext cx="11684000" cy="630790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89" marR="0" lvl="0" indent="-457189" algn="l" defTabSz="914377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34817"/>
              </a:buClr>
              <a:buSzPct val="70000"/>
              <a:buFont typeface="Wingdings" panose="05000000000000000000" pitchFamily="2" charset="2"/>
              <a:buChar char="n"/>
              <a:tabLst>
                <a:tab pos="1645838" algn="l"/>
              </a:tabLst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　　　　　　　　　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highlight>
                  <a:srgbClr val="FFFF00"/>
                </a:highligh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信主的人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最大的问题是</a:t>
            </a:r>
            <a:r>
              <a:rPr kumimoji="0" lang="en-US" altLang="zh-TW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【</a:t>
            </a:r>
            <a:endParaRPr kumimoji="0" lang="en-US" altLang="zh-TW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0" marR="0" lvl="0" indent="361950" algn="l" defTabSz="914377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34817"/>
              </a:buClr>
              <a:buSzPct val="70000"/>
              <a:buFont typeface="Wingdings 2"/>
              <a:buNone/>
              <a:tabLst>
                <a:tab pos="1645838" algn="l"/>
              </a:tabLst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　　　　　　</a:t>
            </a:r>
            <a:r>
              <a:rPr kumimoji="0" lang="en-US" altLang="zh-TW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】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＋</a:t>
            </a:r>
            <a:r>
              <a:rPr kumimoji="0" lang="en-US" altLang="zh-TW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【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爱的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付出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、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回应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、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期待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、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情</a:t>
            </a:r>
            <a:endParaRPr kumimoji="0" lang="en-US" altLang="zh-TW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0" marR="0" lvl="0" indent="361950" algn="l" defTabSz="914377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34817"/>
              </a:buClr>
              <a:buSzPct val="70000"/>
              <a:buFont typeface="Wingdings 2"/>
              <a:buNone/>
              <a:tabLst>
                <a:tab pos="1645838" algn="l"/>
              </a:tabLst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　　　　　＝</a:t>
            </a:r>
            <a:r>
              <a:rPr kumimoji="0" lang="en-US" altLang="zh-TW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【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失落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、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沮丧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、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焦虑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、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震惊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、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反感</a:t>
            </a:r>
            <a:endParaRPr kumimoji="0" lang="en-US" altLang="zh-TW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0" marR="0" lvl="0" indent="361950" algn="l" defTabSz="914377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34817"/>
              </a:buClr>
              <a:buSzPct val="70000"/>
              <a:buFont typeface="Wingdings 2"/>
              <a:buNone/>
              <a:tabLst>
                <a:tab pos="1645838" algn="l"/>
              </a:tabLst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　　　　　以上的情绪只有被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从神来的爱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去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抚慰</a:t>
            </a:r>
            <a:endParaRPr kumimoji="0" lang="en-US" altLang="zh-TW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0" marR="0" lvl="0" indent="361950" algn="l" defTabSz="914377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34817"/>
              </a:buClr>
              <a:buSzPct val="70000"/>
              <a:buFont typeface="Wingdings 2"/>
              <a:buNone/>
              <a:tabLst>
                <a:tab pos="1645838" algn="l"/>
              </a:tabLst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和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引导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，这时这些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负面的情绪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就会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highlight>
                  <a:srgbClr val="FFFF00"/>
                </a:highligh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安静下来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。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457189" marR="0" lvl="0" indent="-457189" algn="l" defTabSz="914377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34817"/>
              </a:buClr>
              <a:buSzPct val="70000"/>
              <a:buFont typeface="Wingdings" panose="05000000000000000000" pitchFamily="2" charset="2"/>
              <a:buChar char="n"/>
              <a:tabLst>
                <a:tab pos="1645838" algn="l"/>
              </a:tabLst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　　　　　　　　　　　＝</a:t>
            </a:r>
            <a:r>
              <a:rPr kumimoji="0" lang="en-US" altLang="zh-TW" sz="4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【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嫉妒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、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自夸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和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张狂</a:t>
            </a:r>
            <a:r>
              <a:rPr kumimoji="0" lang="en-US" altLang="zh-TW" sz="4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】</a:t>
            </a:r>
          </a:p>
          <a:p>
            <a:pPr marL="0" marR="0" lvl="0" indent="361950" algn="l" defTabSz="914377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34817"/>
              </a:buClr>
              <a:buSzPct val="70000"/>
              <a:buFont typeface="Wingdings 2"/>
              <a:buNone/>
              <a:tabLst>
                <a:tab pos="1645838" algn="l"/>
              </a:tabLst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这三个禁忌都是因为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highlight>
                  <a:srgbClr val="FFFF00"/>
                </a:highligh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人喜欢比较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攀比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的关系，因</a:t>
            </a:r>
            <a:endParaRPr kumimoji="0" lang="en-US" altLang="zh-TW" sz="40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0" marR="0" lvl="0" indent="361950" algn="l" defTabSz="914377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34817"/>
              </a:buClr>
              <a:buSzPct val="70000"/>
              <a:buFont typeface="Wingdings 2"/>
              <a:buNone/>
              <a:tabLst>
                <a:tab pos="1645838" algn="l"/>
              </a:tabLst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此在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主爱学习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上，我们要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舍弃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highlight>
                  <a:srgbClr val="FFFF00"/>
                </a:highligh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与人攀比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的心态。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01AC021-5231-0A3E-70A5-000DE5C79163}"/>
              </a:ext>
            </a:extLst>
          </p:cNvPr>
          <p:cNvSpPr txBox="1"/>
          <p:nvPr/>
        </p:nvSpPr>
        <p:spPr>
          <a:xfrm>
            <a:off x="597252" y="967507"/>
            <a:ext cx="4924823" cy="7078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101600">
                    <a:srgbClr val="0000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uLnTx/>
                <a:uFillTx/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爱中</a:t>
            </a:r>
            <a:r>
              <a:rPr kumimoji="1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rgbClr val="0000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uLnTx/>
                <a:uFillTx/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无罪的清洁</a:t>
            </a:r>
            <a:r>
              <a:rPr kumimoji="1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101600">
                    <a:srgbClr val="0000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uLnTx/>
                <a:uFillTx/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学习</a:t>
            </a: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xmlns="" id="{684F1FC6-4534-6B8A-C09E-9EDBE592B1CF}"/>
              </a:ext>
            </a:extLst>
          </p:cNvPr>
          <p:cNvSpPr txBox="1"/>
          <p:nvPr/>
        </p:nvSpPr>
        <p:spPr>
          <a:xfrm>
            <a:off x="578202" y="4619540"/>
            <a:ext cx="5805973" cy="7078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101600">
                    <a:srgbClr val="0000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uLnTx/>
                <a:uFillTx/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留心在爱的学习上的</a:t>
            </a:r>
            <a:r>
              <a:rPr kumimoji="1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rgbClr val="0000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uLnTx/>
                <a:uFillTx/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rPr>
              <a:t>禁忌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BA6967DA-DACB-6A4E-E0E8-01C131D44BD9}"/>
              </a:ext>
            </a:extLst>
          </p:cNvPr>
          <p:cNvSpPr txBox="1"/>
          <p:nvPr/>
        </p:nvSpPr>
        <p:spPr>
          <a:xfrm>
            <a:off x="640401" y="2466060"/>
            <a:ext cx="2745537" cy="70788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感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、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感受</a:t>
            </a:r>
            <a:r>
              <a:rPr kumimoji="0" lang="en-US" altLang="zh-TW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】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abon Next LT"/>
              <a:ea typeface="+mn-ea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208B3F5C-4C9B-22FF-6433-C45009B3F77B}"/>
              </a:ext>
            </a:extLst>
          </p:cNvPr>
          <p:cNvSpPr txBox="1"/>
          <p:nvPr/>
        </p:nvSpPr>
        <p:spPr>
          <a:xfrm>
            <a:off x="621351" y="3189307"/>
            <a:ext cx="2900362" cy="70788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或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厌恶</a:t>
            </a:r>
            <a:r>
              <a:rPr kumimoji="0" lang="en-US" altLang="zh-TW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】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，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abon Next LT"/>
              <a:ea typeface="+mn-ea"/>
              <a:cs typeface="+mn-cs"/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xmlns="" id="{A780E7F3-9B31-DB00-3CEC-2D8BE0D6EB33}"/>
              </a:ext>
            </a:extLst>
          </p:cNvPr>
          <p:cNvSpPr/>
          <p:nvPr/>
        </p:nvSpPr>
        <p:spPr>
          <a:xfrm>
            <a:off x="7106865" y="4063950"/>
            <a:ext cx="2749471" cy="40011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DFAF6"/>
                </a:solidFill>
                <a:effectLst/>
                <a:highlight>
                  <a:srgbClr val="000080"/>
                </a:highlight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rPr>
              <a:t>人性中的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highlight>
                  <a:srgbClr val="000080"/>
                </a:highlight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rPr>
              <a:t>三而一的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DFAF6"/>
                </a:solidFill>
                <a:effectLst/>
                <a:highlight>
                  <a:srgbClr val="000080"/>
                </a:highlight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rPr>
              <a:t>软弱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FDFAF6"/>
              </a:solidFill>
              <a:effectLst/>
              <a:highlight>
                <a:srgbClr val="000080"/>
              </a:highlight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2A1517ED-B687-29F8-0198-18948B1B8460}"/>
              </a:ext>
            </a:extLst>
          </p:cNvPr>
          <p:cNvSpPr txBox="1"/>
          <p:nvPr/>
        </p:nvSpPr>
        <p:spPr>
          <a:xfrm>
            <a:off x="10750917" y="972792"/>
            <a:ext cx="6968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自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abon Next LT"/>
              <a:ea typeface="+mn-ea"/>
              <a:cs typeface="+mn-cs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xmlns="" id="{1DFD6ADD-126A-5436-3FE2-E95D71E52B29}"/>
              </a:ext>
            </a:extLst>
          </p:cNvPr>
          <p:cNvSpPr txBox="1"/>
          <p:nvPr/>
        </p:nvSpPr>
        <p:spPr>
          <a:xfrm>
            <a:off x="578202" y="1724464"/>
            <a:ext cx="360763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私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和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自我中心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abon Next LT"/>
              <a:ea typeface="+mn-ea"/>
              <a:cs typeface="+mn-cs"/>
            </a:endParaRPr>
          </a:p>
        </p:txBody>
      </p:sp>
      <p:sp>
        <p:nvSpPr>
          <p:cNvPr id="5" name="箭號: 向左 4">
            <a:extLst>
              <a:ext uri="{FF2B5EF4-FFF2-40B4-BE49-F238E27FC236}">
                <a16:creationId xmlns:a16="http://schemas.microsoft.com/office/drawing/2014/main" xmlns="" id="{6D37BBB1-D07B-E340-4C4B-19EB8F418495}"/>
              </a:ext>
            </a:extLst>
          </p:cNvPr>
          <p:cNvSpPr/>
          <p:nvPr/>
        </p:nvSpPr>
        <p:spPr>
          <a:xfrm rot="20771059">
            <a:off x="5996997" y="1717509"/>
            <a:ext cx="3392465" cy="622218"/>
          </a:xfrm>
          <a:prstGeom prst="leftArrow">
            <a:avLst>
              <a:gd name="adj1" fmla="val 95608"/>
              <a:gd name="adj2" fmla="val 50000"/>
            </a:avLst>
          </a:prstGeom>
          <a:solidFill>
            <a:srgbClr val="202C8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今日忧郁症的主因</a:t>
            </a:r>
            <a:endParaRPr lang="en-US" sz="28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0969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3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75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4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75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325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8" presetClass="emph" presetSubtype="0" repeatCount="2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8" presetClass="emph" presetSubtype="0" repeatCount="2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5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4" presetID="22" presetClass="entr" presetSubtype="8" repeatCount="3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2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3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4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2" presetClass="emph" presetSubtype="0" repeatCount="3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45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32" presetClass="emph" presetSubtype="0" repeatCount="300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8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8500"/>
                            </p:stCondLst>
                            <p:childTnLst>
                              <p:par>
                                <p:cTn id="87" presetID="52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89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4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000"/>
                            </p:stCondLst>
                            <p:childTnLst>
                              <p:par>
                                <p:cTn id="132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3000"/>
                            </p:stCondLst>
                            <p:childTnLst>
                              <p:par>
                                <p:cTn id="13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4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4000"/>
                            </p:stCondLst>
                            <p:childTnLst>
                              <p:par>
                                <p:cTn id="1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4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/>
      <p:bldP spid="4" grpId="0"/>
      <p:bldP spid="6" grpId="0"/>
      <p:bldP spid="8" grpId="0" build="allAtOnce"/>
      <p:bldP spid="8" grpId="1" build="allAtOnce"/>
      <p:bldP spid="9" grpId="0" build="allAtOnce"/>
      <p:bldP spid="9" grpId="1" build="allAtOnce"/>
      <p:bldP spid="7" grpId="0"/>
      <p:bldP spid="7" grpId="1"/>
      <p:bldP spid="11" grpId="0"/>
      <p:bldP spid="11" grpId="1"/>
      <p:bldP spid="5" grpId="0" animBg="1"/>
      <p:bldP spid="5" grpId="1" animBg="1"/>
      <p:bldP spid="5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785545" y="732889"/>
            <a:ext cx="10719270" cy="609534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defTabSz="822960">
              <a:lnSpc>
                <a:spcPct val="125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教会</a:t>
            </a:r>
            <a:r>
              <a:rPr lang="zh-TW" altLang="en-US" sz="2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神的家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是一个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人多事杂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的地方。</a:t>
            </a:r>
            <a:endParaRPr lang="en-US" altLang="zh-CN" sz="44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defTabSz="822960">
              <a:lnSpc>
                <a:spcPct val="125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寇世远监督曾写一首诗歌，歌词提到</a:t>
            </a:r>
            <a:r>
              <a:rPr lang="zh-TW" altLang="en-US" sz="4400" b="1" dirty="0">
                <a:solidFill>
                  <a:srgbClr val="FFFFFF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教会</a:t>
            </a:r>
            <a:endParaRPr lang="en-US" altLang="zh-TW" sz="4400" b="1" dirty="0">
              <a:solidFill>
                <a:srgbClr val="FFFFFF"/>
              </a:solidFill>
              <a:effectLst>
                <a:glow rad="101600">
                  <a:srgbClr val="FF0000">
                    <a:alpha val="60000"/>
                  </a:srgbClr>
                </a:glow>
              </a:effectLs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365125" defTabSz="822960">
              <a:lnSpc>
                <a:spcPct val="125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FFFFFF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是</a:t>
            </a:r>
            <a:r>
              <a:rPr lang="en-US" altLang="zh-TW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”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罪人的天堂，失丧羊群的牧场</a:t>
            </a:r>
            <a:r>
              <a:rPr lang="en-US" altLang="zh-TW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”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TW" sz="4400" b="1" dirty="0">
              <a:solidFill>
                <a:srgbClr val="0000CC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defTabSz="822960">
              <a:lnSpc>
                <a:spcPct val="125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也因为有人</a:t>
            </a:r>
            <a:r>
              <a:rPr lang="zh-TW" altLang="en-US" sz="4400" b="1" dirty="0"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得救</a:t>
            </a:r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过程</a:t>
            </a:r>
            <a:r>
              <a:rPr lang="zh-TW" altLang="en-US" sz="4400" b="1" dirty="0">
                <a:solidFill>
                  <a:srgbClr val="FFFFFF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非常明显</a:t>
            </a:r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，也有人</a:t>
            </a:r>
            <a:endParaRPr lang="en-US" altLang="zh-TW" sz="4400" b="1" dirty="0">
              <a:solidFill>
                <a:srgbClr val="3366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365125" defTabSz="822960">
              <a:lnSpc>
                <a:spcPct val="125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得救</a:t>
            </a:r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是</a:t>
            </a:r>
            <a:r>
              <a:rPr lang="zh-TW" altLang="en-US" sz="4400" b="1" dirty="0">
                <a:solidFill>
                  <a:srgbClr val="FFFFFF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自然生成</a:t>
            </a:r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TW" sz="4400" b="1" dirty="0">
              <a:solidFill>
                <a:srgbClr val="3366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415290" defTabSz="822960">
              <a:lnSpc>
                <a:spcPct val="125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处会处在一种“　　　　</a:t>
            </a:r>
            <a:r>
              <a:rPr lang="en-US" altLang="zh-TW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”</a:t>
            </a:r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的状态之中。</a:t>
            </a:r>
            <a:endParaRPr lang="en-US" altLang="zh-TW" sz="2000" b="1" dirty="0">
              <a:solidFill>
                <a:srgbClr val="3366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defTabSz="822960">
              <a:lnSpc>
                <a:spcPct val="125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3333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因此，教会中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相处</a:t>
            </a:r>
            <a:r>
              <a:rPr lang="zh-TW" altLang="en-US" sz="4400" b="1" dirty="0">
                <a:solidFill>
                  <a:srgbClr val="3333FF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必须用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神的爱</a:t>
            </a:r>
            <a:r>
              <a:rPr lang="zh-TW" altLang="en-US" sz="4400" b="1" dirty="0">
                <a:solidFill>
                  <a:srgbClr val="3333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相处。</a:t>
            </a:r>
            <a:endParaRPr lang="en-US" altLang="zh-CN" sz="4400" b="1" dirty="0">
              <a:solidFill>
                <a:srgbClr val="3333FF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02701" y="145432"/>
            <a:ext cx="9505056" cy="5355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TW" altLang="en-US" sz="2880" b="1" dirty="0">
                <a:solidFill>
                  <a:srgbClr val="FFFFFF"/>
                </a:solidFill>
                <a:effectLst>
                  <a:glow rad="101600">
                    <a:srgbClr val="000000">
                      <a:alpha val="60000"/>
                    </a:srgbClr>
                  </a:glow>
                </a:effectLst>
                <a:highlight>
                  <a:srgbClr val="3333FF"/>
                </a:highlight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教会如何彰显神的爱</a:t>
            </a:r>
            <a:endParaRPr lang="zh-TW" altLang="en-US" sz="2880" b="1" dirty="0">
              <a:solidFill>
                <a:srgbClr val="FFFFFF"/>
              </a:solidFill>
              <a:effectLst>
                <a:glow rad="101600">
                  <a:srgbClr val="000000">
                    <a:alpha val="60000"/>
                  </a:srgbClr>
                </a:glow>
              </a:effectLst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95067" y="1986665"/>
            <a:ext cx="6100226" cy="40011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zh-TW" altLang="en-US" sz="20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因此教会是</a:t>
            </a:r>
            <a:r>
              <a:rPr lang="zh-TW" altLang="en-US" sz="2000" b="1" dirty="0">
                <a:solidFill>
                  <a:srgbClr val="0000CC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得救罪人</a:t>
            </a:r>
            <a:r>
              <a:rPr lang="zh-TW" altLang="en-US" sz="20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的组合，是</a:t>
            </a:r>
            <a:r>
              <a:rPr lang="zh-TW" altLang="en-US" sz="2000" b="1" dirty="0">
                <a:solidFill>
                  <a:srgbClr val="0000CC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效法基督</a:t>
            </a:r>
            <a:r>
              <a:rPr lang="zh-TW" altLang="en-US" sz="20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</a:t>
            </a:r>
            <a:r>
              <a:rPr lang="zh-TW" altLang="en-US" sz="2000" b="1" dirty="0">
                <a:solidFill>
                  <a:srgbClr val="0000CC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有机体</a:t>
            </a:r>
            <a:r>
              <a:rPr lang="zh-TW" altLang="en-US" sz="20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zh-CN" altLang="en-US" sz="200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25750" y="4170925"/>
            <a:ext cx="6466250" cy="76944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因此教会之中我们的相</a:t>
            </a:r>
            <a:endParaRPr lang="zh-CN" altLang="en-US" sz="2000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721264" y="4340201"/>
            <a:ext cx="2749471" cy="40011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zh-TW" altLang="en-US" sz="2000" b="1" dirty="0">
                <a:solidFill>
                  <a:srgbClr val="FF0000"/>
                </a:solidFill>
                <a:highlight>
                  <a:srgbClr val="00FFFF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这是必然而不奇怪的。</a:t>
            </a:r>
            <a:endParaRPr lang="zh-CN" altLang="en-US" sz="2000" dirty="0">
              <a:solidFill>
                <a:srgbClr val="FF0000"/>
              </a:solidFill>
              <a:highlight>
                <a:srgbClr val="00FFFF"/>
              </a:highlight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C2C96CA5-BF17-1984-2F57-A809A219E4C3}"/>
              </a:ext>
            </a:extLst>
          </p:cNvPr>
          <p:cNvSpPr txBox="1"/>
          <p:nvPr/>
        </p:nvSpPr>
        <p:spPr>
          <a:xfrm>
            <a:off x="5270268" y="4991853"/>
            <a:ext cx="2190403" cy="7694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紧张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不适应</a:t>
            </a:r>
            <a:endParaRPr lang="en-US" dirty="0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4FA9BF23-38C6-AFCC-4AF4-DBAE0ADB75F9}"/>
              </a:ext>
            </a:extLst>
          </p:cNvPr>
          <p:cNvSpPr txBox="1"/>
          <p:nvPr/>
        </p:nvSpPr>
        <p:spPr>
          <a:xfrm>
            <a:off x="2380019" y="5125621"/>
            <a:ext cx="2534150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noAutofit/>
          </a:bodyPr>
          <a:lstStyle/>
          <a:p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无条件牺牲的爱</a:t>
            </a:r>
            <a:endParaRPr lang="en-US" sz="1100" dirty="0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xmlns="" id="{CD1689A2-8C6E-B442-0E31-5E6233375DCA}"/>
              </a:ext>
            </a:extLst>
          </p:cNvPr>
          <p:cNvSpPr txBox="1"/>
          <p:nvPr/>
        </p:nvSpPr>
        <p:spPr>
          <a:xfrm>
            <a:off x="8028004" y="4962282"/>
            <a:ext cx="3079753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noAutofit/>
          </a:bodyPr>
          <a:lstStyle/>
          <a:p>
            <a:pPr algn="ctr"/>
            <a:r>
              <a:rPr lang="zh-TW" altLang="en-US" sz="2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把自己</a:t>
            </a:r>
            <a:r>
              <a:rPr lang="zh-TW" altLang="en-US" sz="2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完全</a:t>
            </a:r>
            <a:r>
              <a:rPr kumimoji="1" lang="zh-TW" altLang="en-US" sz="2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给出去</a:t>
            </a:r>
            <a:r>
              <a:rPr kumimoji="1" lang="zh-TW" altLang="en-US" sz="2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</a:t>
            </a:r>
            <a:endParaRPr kumimoji="1" lang="en-US" altLang="zh-TW" sz="2400" b="1" dirty="0">
              <a:solidFill>
                <a:srgbClr val="0000CC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ctr"/>
            <a:r>
              <a:rPr lang="zh-TW" altLang="en-US" sz="2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乃是</a:t>
            </a:r>
            <a:r>
              <a:rPr lang="zh-TW" altLang="en-US" sz="2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想让人得益处</a:t>
            </a:r>
            <a:r>
              <a:rPr lang="zh-TW" altLang="en-US" sz="2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82062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4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75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4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75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4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6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8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Rot by="21600000">
                                      <p:cBhvr>
                                        <p:cTn id="7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7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8" presetID="32" presetClass="emph" presetSubtype="0" repeatCount="2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4000"/>
                            </p:stCondLst>
                            <p:childTnLst>
                              <p:par>
                                <p:cTn id="10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375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000"/>
                            </p:stCondLst>
                            <p:childTnLst>
                              <p:par>
                                <p:cTn id="14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0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4" grpId="1" build="allAtOnce"/>
      <p:bldP spid="6" grpId="0"/>
      <p:bldP spid="5" grpId="0" build="allAtOnce"/>
      <p:bldP spid="5" grpId="1" build="allAtOnce"/>
      <p:bldP spid="8" grpId="0"/>
      <p:bldP spid="8" grpId="1"/>
      <p:bldP spid="8" grpId="2"/>
      <p:bldP spid="7" grpId="0" animBg="1"/>
      <p:bldP spid="7" grpId="1" animBg="1"/>
      <p:bldP spid="9" grpId="0" animBg="1"/>
      <p:bldP spid="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678566" y="404664"/>
            <a:ext cx="11037184" cy="630790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22960">
              <a:lnSpc>
                <a:spcPct val="120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0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初进入教会的人，首先会感到教会是一个</a:t>
            </a:r>
            <a:r>
              <a:rPr lang="zh-TW" altLang="en-US" sz="4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有爱</a:t>
            </a:r>
            <a:endParaRPr lang="en-US" altLang="zh-TW" sz="4000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352425" defTabSz="822960">
              <a:lnSpc>
                <a:spcPct val="120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心的场所</a:t>
            </a:r>
            <a:r>
              <a:rPr lang="zh-TW" altLang="en-US" sz="40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TW" sz="40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361950" indent="0" defTabSz="822960">
              <a:lnSpc>
                <a:spcPct val="120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0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发现</a:t>
            </a:r>
            <a:r>
              <a:rPr lang="zh-TW" altLang="en-US" sz="4000" b="1" dirty="0">
                <a:solidFill>
                  <a:schemeClr val="bg1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他们的爱心</a:t>
            </a:r>
            <a:r>
              <a:rPr lang="zh-TW" altLang="en-US" sz="40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也会</a:t>
            </a:r>
            <a:r>
              <a:rPr lang="zh-TW" altLang="en-US" sz="40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因人而异</a:t>
            </a:r>
            <a:r>
              <a:rPr lang="zh-TW" altLang="en-US" sz="40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，幷且会</a:t>
            </a:r>
            <a:r>
              <a:rPr lang="zh-TW" altLang="en-US" sz="4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让人觉</a:t>
            </a:r>
            <a:endParaRPr lang="en-US" altLang="zh-TW" sz="4000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361950" indent="0" defTabSz="822960">
              <a:lnSpc>
                <a:spcPct val="120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得不舒服</a:t>
            </a:r>
            <a:r>
              <a:rPr lang="zh-TW" altLang="en-US" sz="40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TW" sz="40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defTabSz="822960">
              <a:lnSpc>
                <a:spcPct val="120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0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原因是，在教会中</a:t>
            </a:r>
            <a:r>
              <a:rPr lang="zh-TW" altLang="en-US" sz="4000" b="1" dirty="0">
                <a:solidFill>
                  <a:schemeClr val="bg1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付出爱心</a:t>
            </a:r>
            <a:r>
              <a:rPr lang="zh-TW" altLang="en-US" sz="40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的人，往往是用</a:t>
            </a:r>
            <a:r>
              <a:rPr lang="en-US" altLang="zh-TW" sz="40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”</a:t>
            </a:r>
          </a:p>
          <a:p>
            <a:pPr marL="0" indent="352425" defTabSz="822960">
              <a:lnSpc>
                <a:spcPct val="120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0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　　　</a:t>
            </a:r>
            <a:r>
              <a:rPr lang="en-US" altLang="zh-TW" sz="40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”</a:t>
            </a:r>
            <a:r>
              <a:rPr lang="zh-TW" altLang="en-US" sz="40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来</a:t>
            </a:r>
            <a:r>
              <a:rPr lang="zh-TW" altLang="en-US" sz="4000" b="1" dirty="0">
                <a:solidFill>
                  <a:srgbClr val="0000CC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爱人</a:t>
            </a:r>
            <a:r>
              <a:rPr lang="zh-TW" altLang="en-US" sz="40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，因此就会</a:t>
            </a:r>
            <a:r>
              <a:rPr lang="zh-TW" altLang="en-US" sz="4000" b="1" dirty="0">
                <a:solidFill>
                  <a:srgbClr val="0000CC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产生</a:t>
            </a:r>
            <a:r>
              <a:rPr lang="en-US" altLang="zh-TW" sz="40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”</a:t>
            </a:r>
            <a:r>
              <a:rPr lang="zh-TW" altLang="en-US" sz="40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　　　　</a:t>
            </a:r>
            <a:r>
              <a:rPr lang="en-US" altLang="zh-TW" sz="40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”</a:t>
            </a:r>
            <a:r>
              <a:rPr lang="zh-TW" altLang="en-US" sz="40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TW" sz="4000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defTabSz="822960">
              <a:lnSpc>
                <a:spcPct val="120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0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这些正如</a:t>
            </a:r>
            <a:r>
              <a:rPr lang="zh-TW" altLang="en-US" sz="4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马可中途退出</a:t>
            </a:r>
            <a:r>
              <a:rPr lang="zh-TW" altLang="en-US" sz="4000" b="1" dirty="0">
                <a:solidFill>
                  <a:srgbClr val="336600"/>
                </a:solidFill>
                <a:latin typeface="Microsoft JhengHei"/>
                <a:ea typeface="Microsoft JhengHei"/>
              </a:rPr>
              <a:t>、</a:t>
            </a:r>
            <a:r>
              <a:rPr lang="zh-TW" altLang="en-US" sz="4000" b="1" dirty="0">
                <a:solidFill>
                  <a:srgbClr val="FF0000"/>
                </a:solidFill>
                <a:latin typeface="Microsoft JhengHei"/>
                <a:ea typeface="Microsoft JhengHei"/>
              </a:rPr>
              <a:t>保罗不能接纳失败</a:t>
            </a:r>
            <a:r>
              <a:rPr lang="zh-TW" altLang="en-US" sz="4000" b="1" dirty="0">
                <a:solidFill>
                  <a:srgbClr val="336600"/>
                </a:solidFill>
                <a:latin typeface="Microsoft JhengHei"/>
                <a:ea typeface="Microsoft JhengHei"/>
              </a:rPr>
              <a:t>、</a:t>
            </a:r>
            <a:endParaRPr lang="en-US" altLang="zh-TW" sz="4000" b="1" dirty="0">
              <a:solidFill>
                <a:srgbClr val="336600"/>
              </a:solidFill>
              <a:latin typeface="Microsoft JhengHei"/>
              <a:ea typeface="Microsoft JhengHei"/>
            </a:endParaRPr>
          </a:p>
          <a:p>
            <a:pPr marL="0" indent="352425" defTabSz="822960">
              <a:lnSpc>
                <a:spcPct val="120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000" b="1" dirty="0">
                <a:solidFill>
                  <a:srgbClr val="FF0000"/>
                </a:solidFill>
                <a:latin typeface="Microsoft JhengHei"/>
                <a:ea typeface="Microsoft JhengHei"/>
              </a:rPr>
              <a:t>彼得</a:t>
            </a:r>
            <a:r>
              <a:rPr lang="zh-TW" altLang="en-US" sz="4000" b="1" dirty="0">
                <a:solidFill>
                  <a:srgbClr val="336600"/>
                </a:solidFill>
                <a:latin typeface="Microsoft JhengHei"/>
                <a:ea typeface="Microsoft JhengHei"/>
              </a:rPr>
              <a:t>和</a:t>
            </a:r>
            <a:r>
              <a:rPr lang="zh-TW" altLang="en-US" sz="4000" b="1" dirty="0">
                <a:solidFill>
                  <a:srgbClr val="FF0000"/>
                </a:solidFill>
                <a:latin typeface="Microsoft JhengHei"/>
                <a:ea typeface="Microsoft JhengHei"/>
              </a:rPr>
              <a:t>巴拿巴</a:t>
            </a:r>
            <a:r>
              <a:rPr lang="zh-TW" altLang="en-US" sz="4000" b="1" dirty="0">
                <a:solidFill>
                  <a:srgbClr val="336600"/>
                </a:solidFill>
                <a:highlight>
                  <a:srgbClr val="FFFF00"/>
                </a:highlight>
                <a:latin typeface="Microsoft JhengHei"/>
                <a:ea typeface="Microsoft JhengHei"/>
              </a:rPr>
              <a:t>随伙装假</a:t>
            </a:r>
            <a:r>
              <a:rPr lang="zh-TW" altLang="en-US" sz="4000" b="1" dirty="0">
                <a:solidFill>
                  <a:srgbClr val="336600"/>
                </a:solidFill>
                <a:latin typeface="Microsoft JhengHei"/>
                <a:ea typeface="Microsoft JhengHei"/>
              </a:rPr>
              <a:t>等。</a:t>
            </a:r>
            <a:endParaRPr lang="en-US" altLang="zh-CN" sz="4000" b="1" dirty="0">
              <a:solidFill>
                <a:srgbClr val="3366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670210" y="1150929"/>
            <a:ext cx="7446968" cy="75828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5400"/>
              </a:lnSpc>
            </a:pPr>
            <a:r>
              <a:rPr lang="zh-TW" altLang="en-US" sz="40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但是当他们</a:t>
            </a:r>
            <a:r>
              <a:rPr lang="zh-TW" altLang="en-US" sz="4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逐渐深入教会</a:t>
            </a:r>
            <a:r>
              <a:rPr lang="zh-TW" altLang="en-US" sz="40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时，会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xmlns="" id="{79C7117F-9C16-D5A8-06EF-03D223CFEE84}"/>
              </a:ext>
            </a:extLst>
          </p:cNvPr>
          <p:cNvSpPr txBox="1"/>
          <p:nvPr/>
        </p:nvSpPr>
        <p:spPr>
          <a:xfrm>
            <a:off x="930442" y="4150386"/>
            <a:ext cx="1796716" cy="70788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人的爱</a:t>
            </a:r>
            <a:endParaRPr lang="en-US" dirty="0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xmlns="" id="{EA827C7C-84D8-EC7C-9F07-5212C1F396BB}"/>
              </a:ext>
            </a:extLst>
          </p:cNvPr>
          <p:cNvSpPr txBox="1"/>
          <p:nvPr/>
        </p:nvSpPr>
        <p:spPr>
          <a:xfrm>
            <a:off x="8501998" y="4115794"/>
            <a:ext cx="2310063" cy="70788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人的问题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 rot="20895088">
            <a:off x="8266499" y="3358560"/>
            <a:ext cx="2414743" cy="40011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zh-TW" altLang="en-US" sz="20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这过程是必然的。 </a:t>
            </a:r>
            <a:endParaRPr lang="zh-CN" altLang="en-US" sz="2000" dirty="0">
              <a:highlight>
                <a:srgbClr val="FFFF00"/>
              </a:highlight>
            </a:endParaRPr>
          </a:p>
        </p:txBody>
      </p:sp>
      <p:sp>
        <p:nvSpPr>
          <p:cNvPr id="6" name="Rectangle 5"/>
          <p:cNvSpPr/>
          <p:nvPr/>
        </p:nvSpPr>
        <p:spPr>
          <a:xfrm rot="400600">
            <a:off x="1717025" y="5928064"/>
            <a:ext cx="4412058" cy="584775"/>
          </a:xfrm>
          <a:prstGeom prst="rect">
            <a:avLst/>
          </a:prstGeom>
          <a:solidFill>
            <a:srgbClr val="0000CC"/>
          </a:solidFill>
          <a:ln w="28575">
            <a:solidFill>
              <a:schemeClr val="tx1"/>
            </a:solidFill>
          </a:ln>
        </p:spPr>
        <p:txBody>
          <a:bodyPr wrap="square">
            <a:noAutofit/>
          </a:bodyPr>
          <a:lstStyle/>
          <a:p>
            <a:pPr algn="ctr"/>
            <a:r>
              <a:rPr lang="zh-TW" altLang="en-US" sz="3200" b="1" dirty="0">
                <a:solidFill>
                  <a:srgbClr val="FFFF00"/>
                </a:solidFill>
                <a:effectLst>
                  <a:glow rad="101600">
                    <a:srgbClr val="0000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这些都会</a:t>
            </a:r>
            <a:r>
              <a:rPr lang="zh-TW" altLang="en-US" sz="3200" b="1" dirty="0">
                <a:solidFill>
                  <a:schemeClr val="bg1"/>
                </a:solidFill>
                <a:effectLst>
                  <a:glow rad="101600">
                    <a:srgbClr val="0000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让人诟病</a:t>
            </a:r>
            <a:endParaRPr lang="en-US" altLang="zh-TW" sz="3200" b="1" dirty="0">
              <a:solidFill>
                <a:schemeClr val="bg1"/>
              </a:solidFill>
              <a:effectLst>
                <a:glow rad="101600">
                  <a:srgbClr val="000000">
                    <a:alpha val="6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Rectangle 6"/>
          <p:cNvSpPr/>
          <p:nvPr/>
        </p:nvSpPr>
        <p:spPr>
          <a:xfrm rot="21228392">
            <a:off x="8056575" y="5802014"/>
            <a:ext cx="2412931" cy="584775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txBody>
          <a:bodyPr wrap="square">
            <a:noAutofit/>
          </a:bodyPr>
          <a:lstStyle/>
          <a:p>
            <a:pPr algn="ctr"/>
            <a:r>
              <a:rPr lang="zh-TW" altLang="en-US" sz="3200" b="1" dirty="0">
                <a:solidFill>
                  <a:schemeClr val="bg1"/>
                </a:solidFill>
                <a:effectLst>
                  <a:glow rad="101600">
                    <a:srgbClr val="0000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怎么办</a:t>
            </a:r>
            <a:r>
              <a:rPr lang="en-US" altLang="zh-TW" sz="3200" b="1" dirty="0">
                <a:solidFill>
                  <a:schemeClr val="bg1"/>
                </a:solidFill>
                <a:effectLst>
                  <a:glow rad="101600">
                    <a:srgbClr val="0000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?</a:t>
            </a:r>
          </a:p>
        </p:txBody>
      </p:sp>
      <p:sp>
        <p:nvSpPr>
          <p:cNvPr id="3" name="Rectangle 2"/>
          <p:cNvSpPr/>
          <p:nvPr/>
        </p:nvSpPr>
        <p:spPr>
          <a:xfrm>
            <a:off x="4144269" y="2720116"/>
            <a:ext cx="3297049" cy="584775"/>
          </a:xfrm>
          <a:prstGeom prst="rect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txBody>
          <a:bodyPr wrap="square">
            <a:noAutofit/>
          </a:bodyPr>
          <a:lstStyle/>
          <a:p>
            <a:pPr algn="ctr"/>
            <a:r>
              <a:rPr lang="zh-TW" altLang="en-US" sz="3200" b="1" dirty="0">
                <a:solidFill>
                  <a:srgbClr val="FFFF00"/>
                </a:solidFill>
                <a:effectLst>
                  <a:glow rad="101600">
                    <a:srgbClr val="0000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为什么会这样呢</a:t>
            </a:r>
            <a:r>
              <a:rPr lang="en-US" altLang="zh-TW" sz="3200" b="1" dirty="0">
                <a:solidFill>
                  <a:srgbClr val="FFFF00"/>
                </a:solidFill>
                <a:effectLst>
                  <a:glow rad="101600">
                    <a:srgbClr val="0000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?</a:t>
            </a:r>
          </a:p>
        </p:txBody>
      </p:sp>
      <p:sp>
        <p:nvSpPr>
          <p:cNvPr id="8" name="Rectangle 7"/>
          <p:cNvSpPr/>
          <p:nvPr/>
        </p:nvSpPr>
        <p:spPr>
          <a:xfrm>
            <a:off x="1" y="-4010440"/>
            <a:ext cx="12123240" cy="356522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noAutofit/>
          </a:bodyPr>
          <a:lstStyle/>
          <a:p>
            <a:pPr marL="342900" indent="-342900">
              <a:buFont typeface="Wingdings" panose="05000000000000000000" pitchFamily="2" charset="2"/>
              <a:buChar char="n"/>
            </a:pPr>
            <a:r>
              <a:rPr lang="zh-TW" altLang="en-US" sz="2000" dirty="0"/>
              <a:t>约</a:t>
            </a:r>
            <a:r>
              <a:rPr lang="en-US" altLang="zh-TW" sz="2000" dirty="0"/>
              <a:t>21:15</a:t>
            </a:r>
            <a:r>
              <a:rPr lang="zh-TW" altLang="en-US" sz="2000" dirty="0"/>
              <a:t> </a:t>
            </a:r>
            <a:r>
              <a:rPr lang="zh-TW" altLang="en-US" sz="44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他们吃完了早饭，耶稣对西门彼得说：约翰</a:t>
            </a:r>
            <a:r>
              <a:rPr lang="zh-TW" altLang="en-US" sz="2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（在太</a:t>
            </a:r>
            <a:r>
              <a:rPr lang="en-US" altLang="zh-TW" sz="2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16</a:t>
            </a:r>
            <a:r>
              <a:rPr lang="zh-TW" altLang="en-US" sz="2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：</a:t>
            </a:r>
            <a:r>
              <a:rPr lang="en-US" altLang="zh-TW" sz="2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17</a:t>
            </a:r>
            <a:r>
              <a:rPr lang="zh-TW" altLang="en-US" sz="2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称约拿）</a:t>
            </a:r>
            <a:r>
              <a:rPr lang="zh-TW" altLang="en-US" sz="44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的儿子西门，你</a:t>
            </a:r>
            <a:r>
              <a:rPr lang="zh-TW" altLang="en-US" sz="4400" b="1" dirty="0">
                <a:solidFill>
                  <a:srgbClr val="FFCCFF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爱</a:t>
            </a:r>
            <a:r>
              <a:rPr lang="el-GR" altLang="zh-TW" sz="2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αγάπη</a:t>
            </a:r>
            <a:r>
              <a:rPr lang="zh-TW" altLang="en-US" sz="44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我比这些更深吗？彼得说：主啊，是的，你知道我</a:t>
            </a: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爱</a:t>
            </a:r>
            <a:r>
              <a:rPr lang="el-GR" altLang="zh-TW" sz="20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φίλεο</a:t>
            </a:r>
            <a:r>
              <a:rPr lang="zh-TW" altLang="en-US" sz="44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你。耶稣对他说：你喂养我的小羊。</a:t>
            </a:r>
            <a:r>
              <a:rPr lang="en-US" altLang="zh-CN" sz="2000" b="1" dirty="0">
                <a:solidFill>
                  <a:srgbClr val="FF0000"/>
                </a:solidFill>
              </a:rPr>
              <a:t>When they had finished eating, Jesus said to Simon Peter, "Simon son of John, do you truly love me more than these?" "Yes, Lord," he said, "you know that I love you." Jesus said, "Feed my lambs."</a:t>
            </a:r>
          </a:p>
        </p:txBody>
      </p:sp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xmlns="" id="{40BEDD52-9DCC-B9DC-743E-6558790BC78E}"/>
              </a:ext>
            </a:extLst>
          </p:cNvPr>
          <p:cNvCxnSpPr>
            <a:cxnSpLocks/>
          </p:cNvCxnSpPr>
          <p:nvPr/>
        </p:nvCxnSpPr>
        <p:spPr>
          <a:xfrm flipH="1" flipV="1">
            <a:off x="7910625" y="2725557"/>
            <a:ext cx="2264735" cy="1079360"/>
          </a:xfrm>
          <a:prstGeom prst="straightConnector1">
            <a:avLst/>
          </a:prstGeom>
          <a:ln w="7620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8394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2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25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4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25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25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4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4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4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26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0312 0.87546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43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37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1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6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3000"/>
                            </p:stCondLst>
                            <p:childTnLst>
                              <p:par>
                                <p:cTn id="12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0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2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4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4000"/>
                            </p:stCondLst>
                            <p:childTnLst>
                              <p:par>
                                <p:cTn id="1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225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2000"/>
                            </p:stCondLst>
                            <p:childTnLst>
                              <p:par>
                                <p:cTn id="162" presetID="4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2000"/>
                            </p:stCondLst>
                            <p:childTnLst>
                              <p:par>
                                <p:cTn id="186" presetID="4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0" grpId="1"/>
      <p:bldP spid="12" grpId="0"/>
      <p:bldP spid="12" grpId="1"/>
      <p:bldP spid="4" grpId="0" build="allAtOnce"/>
      <p:bldP spid="6" grpId="0" animBg="1"/>
      <p:bldP spid="6" grpId="1" animBg="1"/>
      <p:bldP spid="7" grpId="0" animBg="1"/>
      <p:bldP spid="7" grpId="1" animBg="1"/>
      <p:bldP spid="3" grpId="0" animBg="1"/>
      <p:bldP spid="3" grpId="1" animBg="1"/>
      <p:bldP spid="8" grpId="0" animBg="1"/>
      <p:bldP spid="8" grpId="1" animBg="1"/>
      <p:bldP spid="8" grpId="2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xmlns="" id="{72C9D30C-6EDD-DE5A-EA07-87DD44BD535B}"/>
              </a:ext>
            </a:extLst>
          </p:cNvPr>
          <p:cNvSpPr/>
          <p:nvPr/>
        </p:nvSpPr>
        <p:spPr>
          <a:xfrm>
            <a:off x="6096000" y="3972910"/>
            <a:ext cx="5050221" cy="63062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xmlns="" id="{692F82B9-E968-00D7-93C2-8753B07F10E0}"/>
              </a:ext>
            </a:extLst>
          </p:cNvPr>
          <p:cNvSpPr/>
          <p:nvPr/>
        </p:nvSpPr>
        <p:spPr>
          <a:xfrm>
            <a:off x="746022" y="4734910"/>
            <a:ext cx="7735825" cy="63062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ontent Placeholder 2"/>
          <p:cNvSpPr txBox="1">
            <a:spLocks/>
          </p:cNvSpPr>
          <p:nvPr/>
        </p:nvSpPr>
        <p:spPr>
          <a:xfrm>
            <a:off x="366444" y="204865"/>
            <a:ext cx="11254055" cy="609534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22960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在圣经明示里提到，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爱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是一种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生命的学习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</a:t>
            </a:r>
            <a:endParaRPr lang="en-US" altLang="zh-TW" sz="44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273050" defTabSz="822960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不是一个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律法的要求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TW" sz="44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defTabSz="822960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这种学习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如同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创世记第三章在伊甸园中，神</a:t>
            </a:r>
            <a:endParaRPr lang="en-US" altLang="zh-TW" sz="4400" b="1" dirty="0">
              <a:solidFill>
                <a:srgbClr val="0000CC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273050" defTabSz="822960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为亚当在园当中设置了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生命树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和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善恶树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en-US" altLang="zh-TW" sz="4400" b="1" dirty="0">
              <a:solidFill>
                <a:srgbClr val="0000CC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0" defTabSz="822960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endParaRPr lang="en-US" altLang="zh-TW" sz="4400" b="1" dirty="0">
              <a:solidFill>
                <a:srgbClr val="0000CC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defTabSz="822960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2000" dirty="0">
                <a:solidFill>
                  <a:schemeClr val="tx1"/>
                </a:solidFill>
              </a:rPr>
              <a:t>创</a:t>
            </a:r>
            <a:r>
              <a:rPr lang="en-US" altLang="zh-TW" sz="2000" dirty="0">
                <a:solidFill>
                  <a:schemeClr val="tx1"/>
                </a:solidFill>
              </a:rPr>
              <a:t>1:29 </a:t>
            </a:r>
            <a:r>
              <a:rPr lang="zh-TW" altLang="en-US" sz="4400" b="1" dirty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神说：看哪，我将遍地上一切结种子的</a:t>
            </a:r>
            <a:endParaRPr lang="en-US" altLang="zh-TW" sz="4400" b="1" dirty="0">
              <a:solidFill>
                <a:schemeClr val="tx1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  <a:p>
            <a:pPr marL="0" indent="273050" defTabSz="822960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菜蔬和一切树上所结有核的果子全</a:t>
            </a: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赐给你们</a:t>
            </a:r>
            <a:endParaRPr lang="en-US" altLang="zh-TW" sz="4400" b="1" dirty="0">
              <a:solidFill>
                <a:schemeClr val="bg1"/>
              </a:solidFill>
              <a:effectLst>
                <a:glow rad="101600">
                  <a:srgbClr val="FF0000">
                    <a:alpha val="60000"/>
                  </a:srgbClr>
                </a:glow>
              </a:effectLst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  <a:p>
            <a:pPr marL="0" indent="273050" defTabSz="822960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作食物</a:t>
            </a:r>
            <a:r>
              <a:rPr lang="zh-TW" altLang="en-US" sz="4400" b="1" dirty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。</a:t>
            </a:r>
            <a:endParaRPr lang="en-US" altLang="zh-CN" sz="2000" b="1" dirty="0">
              <a:solidFill>
                <a:srgbClr val="FF0000"/>
              </a:solidFill>
            </a:endParaRPr>
          </a:p>
          <a:p>
            <a:pPr marL="415290" indent="0" defTabSz="822960">
              <a:lnSpc>
                <a:spcPct val="110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en-US" altLang="zh-CN" sz="2000" b="1" dirty="0">
                <a:solidFill>
                  <a:srgbClr val="FF0000"/>
                </a:solidFill>
              </a:rPr>
              <a:t>whole earth and every tree that has fruit with seed in it. They will be yours for food.</a:t>
            </a:r>
          </a:p>
        </p:txBody>
      </p:sp>
      <p:sp>
        <p:nvSpPr>
          <p:cNvPr id="4" name="Rectangle 3"/>
          <p:cNvSpPr/>
          <p:nvPr/>
        </p:nvSpPr>
        <p:spPr>
          <a:xfrm>
            <a:off x="3721054" y="3403993"/>
            <a:ext cx="4544834" cy="40011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zh-TW" altLang="en-US" sz="20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园当中</a:t>
            </a:r>
            <a:r>
              <a:rPr lang="zh-TW" altLang="en-US" sz="2000" b="1" dirty="0">
                <a:solidFill>
                  <a:schemeClr val="bg1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所有树</a:t>
            </a:r>
            <a:r>
              <a:rPr lang="zh-TW" altLang="en-US" sz="20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上的果子你可以随意吃。</a:t>
            </a:r>
            <a:endParaRPr lang="zh-CN" altLang="en-US" sz="200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94567333-E2B0-2DDC-C87E-2EA93963E594}"/>
              </a:ext>
            </a:extLst>
          </p:cNvPr>
          <p:cNvSpPr txBox="1"/>
          <p:nvPr/>
        </p:nvSpPr>
        <p:spPr>
          <a:xfrm>
            <a:off x="3271132" y="5723007"/>
            <a:ext cx="8998839" cy="31628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bon Next LT"/>
                <a:ea typeface="Tahoma" panose="020B0604030504040204" pitchFamily="34" charset="0"/>
                <a:cs typeface="Tahoma" panose="020B0604030504040204" pitchFamily="34" charset="0"/>
              </a:rPr>
              <a:t>Then God said, “I give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bon Next LT"/>
                <a:ea typeface="+mn-ea"/>
                <a:cs typeface="Tahoma" panose="020B0604030504040204" pitchFamily="34" charset="0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bon Next LT"/>
                <a:ea typeface="+mn-ea"/>
                <a:cs typeface="+mn-cs"/>
              </a:rPr>
              <a:t>you every seed-bearing plant on the face of the </a:t>
            </a:r>
            <a:endParaRPr lang="en-US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xmlns="" id="{C9B65AB9-1968-48F4-9370-A5BB2BA335EA}"/>
              </a:ext>
            </a:extLst>
          </p:cNvPr>
          <p:cNvSpPr/>
          <p:nvPr/>
        </p:nvSpPr>
        <p:spPr>
          <a:xfrm>
            <a:off x="6227379" y="2459421"/>
            <a:ext cx="4067504" cy="63062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223F8E78-7BB4-9720-19D9-8F7E00A61905}"/>
              </a:ext>
            </a:extLst>
          </p:cNvPr>
          <p:cNvSpPr txBox="1"/>
          <p:nvPr/>
        </p:nvSpPr>
        <p:spPr>
          <a:xfrm rot="621997">
            <a:off x="10455423" y="2437934"/>
            <a:ext cx="8002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800" dirty="0">
                <a:solidFill>
                  <a:srgbClr val="FF0000"/>
                </a:solidFill>
                <a:latin typeface="+mn-ea"/>
                <a:ea typeface="+mn-ea"/>
              </a:rPr>
              <a:t>？</a:t>
            </a:r>
            <a:endParaRPr lang="en-US" sz="48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6357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4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375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4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3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4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75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25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8" dur="2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4000"/>
                            </p:stCondLst>
                            <p:childTnLst>
                              <p:par>
                                <p:cTn id="102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6000"/>
                            </p:stCondLst>
                            <p:childTnLst>
                              <p:par>
                                <p:cTn id="105" presetID="32" presetClass="emph" presetSubtype="0" repeatCount="indefinite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1" presetID="6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4" grpId="0" build="allAtOnce"/>
      <p:bldP spid="4" grpId="1" build="allAtOnce"/>
      <p:bldP spid="5" grpId="0"/>
      <p:bldP spid="7" grpId="0" animBg="1"/>
      <p:bldP spid="8" grpId="0"/>
      <p:bldP spid="8" grpId="1"/>
      <p:bldP spid="8" grpId="2"/>
      <p:bldP spid="8" grpId="3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652194" y="404664"/>
            <a:ext cx="11158805" cy="630790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作食物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揭示了人</a:t>
            </a:r>
            <a:r>
              <a:rPr lang="zh-TW" altLang="en-US" sz="4400" b="1" dirty="0"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在世生活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时，需要有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维持</a:t>
            </a:r>
            <a:endParaRPr lang="en-US" altLang="zh-TW" sz="4400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352425"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生存</a:t>
            </a:r>
            <a:r>
              <a:rPr lang="zh-TW" altLang="en-US" sz="20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生活</a:t>
            </a:r>
            <a:r>
              <a:rPr lang="zh-TW" altLang="en-US" sz="4400" b="1" dirty="0">
                <a:solidFill>
                  <a:srgbClr val="0070C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</a:t>
            </a: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果子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</a:t>
            </a:r>
            <a:endParaRPr lang="en-US" altLang="zh-TW" sz="44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415290"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FF0000"/>
                </a:solidFill>
                <a:latin typeface="Microsoft JhengHei"/>
                <a:ea typeface="Microsoft JhengHei"/>
              </a:rPr>
              <a:t>微苦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/>
                <a:ea typeface="Microsoft JhengHei"/>
              </a:rPr>
              <a:t>、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/>
                <a:ea typeface="Microsoft JhengHei"/>
              </a:rPr>
              <a:t>脆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/>
                <a:ea typeface="Microsoft JhengHei"/>
              </a:rPr>
              <a:t>、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/>
                <a:ea typeface="Microsoft JhengHei"/>
              </a:rPr>
              <a:t>软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/>
                <a:ea typeface="Microsoft JhengHei"/>
              </a:rPr>
              <a:t>、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/>
                <a:ea typeface="Microsoft JhengHei"/>
              </a:rPr>
              <a:t>香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/>
                <a:ea typeface="Microsoft JhengHei"/>
              </a:rPr>
              <a:t>和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/>
                <a:ea typeface="Microsoft JhengHei"/>
              </a:rPr>
              <a:t>臭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/>
                <a:ea typeface="Microsoft JhengHei"/>
              </a:rPr>
              <a:t>的各式</a:t>
            </a: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/>
                <a:ea typeface="Microsoft JhengHei"/>
              </a:rPr>
              <a:t>不同的</a:t>
            </a:r>
            <a:r>
              <a:rPr lang="zh-TW" altLang="en-US" sz="4400" b="1" dirty="0"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/>
                <a:ea typeface="Microsoft JhengHei"/>
              </a:rPr>
              <a:t>味道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/>
                <a:ea typeface="Microsoft JhengHei"/>
              </a:rPr>
              <a:t>。</a:t>
            </a:r>
            <a:endParaRPr lang="en-US" altLang="zh-TW" sz="4400" b="1" dirty="0">
              <a:solidFill>
                <a:srgbClr val="0070C0"/>
              </a:solidFill>
              <a:latin typeface="Microsoft JhengHei"/>
              <a:ea typeface="Microsoft JhengHei"/>
            </a:endParaRPr>
          </a:p>
          <a:p>
            <a:pPr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这些</a:t>
            </a:r>
            <a:r>
              <a:rPr lang="zh-TW" altLang="en-US" sz="4400" b="1" dirty="0"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味道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，其实这可以</a:t>
            </a: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隐喻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为</a:t>
            </a:r>
            <a:r>
              <a:rPr lang="zh-TW" altLang="en-US" sz="44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人工作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给人的</a:t>
            </a:r>
            <a:endParaRPr lang="en-US" altLang="zh-TW" sz="4400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457200" indent="-42863"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　　　但是不管人从事什么工作，只要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不</a:t>
            </a:r>
            <a:endParaRPr lang="en-US" altLang="zh-TW" sz="4400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457200" indent="-42863"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涉及</a:t>
            </a:r>
            <a:r>
              <a:rPr lang="zh-TW" altLang="en-US" sz="4400" b="1" dirty="0">
                <a:solidFill>
                  <a:schemeClr val="bg1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罪污不义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，每一种工作的内容都应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被</a:t>
            </a:r>
            <a:endParaRPr lang="en-US" altLang="zh-TW" sz="4400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457200" indent="-42863"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None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人尊重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和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欣赏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的。</a:t>
            </a:r>
            <a:endParaRPr lang="en-US" altLang="zh-TW" sz="4400" b="1" dirty="0">
              <a:solidFill>
                <a:srgbClr val="0000CC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defTabSz="822960">
              <a:lnSpc>
                <a:spcPct val="114000"/>
              </a:lnSpc>
              <a:spcBef>
                <a:spcPts val="0"/>
              </a:spcBef>
              <a:buClr>
                <a:srgbClr val="D34817"/>
              </a:buClr>
              <a:buFont typeface="Wingdings" panose="05000000000000000000" pitchFamily="2" charset="2"/>
              <a:buChar char="n"/>
              <a:tabLst>
                <a:tab pos="1481291" algn="l"/>
              </a:tabLst>
            </a:pPr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但只有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生命树</a:t>
            </a:r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和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善恶树</a:t>
            </a:r>
            <a:r>
              <a:rPr lang="zh-TW" altLang="en-US" sz="4400" b="1" dirty="0">
                <a:solidFill>
                  <a:srgbClr val="3366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果子是不同的。</a:t>
            </a:r>
            <a:endParaRPr lang="en-US" altLang="zh-CN" sz="4400" b="1" dirty="0">
              <a:solidFill>
                <a:srgbClr val="3366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953779" y="1247672"/>
            <a:ext cx="6586027" cy="78483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5400"/>
              </a:lnSpc>
            </a:pP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因此有人</a:t>
            </a:r>
            <a:r>
              <a:rPr lang="zh-TW" altLang="en-US" sz="4400" b="1" dirty="0"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喜爱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吃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甜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/>
                <a:ea typeface="Microsoft JhengHei"/>
              </a:rPr>
              <a:t>、</a:t>
            </a:r>
            <a:r>
              <a:rPr lang="zh-TW" altLang="en-US" sz="4400" b="1" dirty="0">
                <a:solidFill>
                  <a:srgbClr val="FF0000"/>
                </a:solidFill>
                <a:latin typeface="Microsoft JhengHei"/>
                <a:ea typeface="Microsoft JhengHei"/>
              </a:rPr>
              <a:t>酸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/>
                <a:ea typeface="Microsoft JhengHei"/>
              </a:rPr>
              <a:t>、</a:t>
            </a:r>
            <a:endParaRPr lang="zh-CN" altLang="en-US" sz="4400" dirty="0">
              <a:solidFill>
                <a:srgbClr val="FFFF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27094" y="3529268"/>
            <a:ext cx="1877437" cy="75828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>
              <a:lnSpc>
                <a:spcPts val="5400"/>
              </a:lnSpc>
            </a:pPr>
            <a:r>
              <a:rPr lang="zh-TW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感觉</a:t>
            </a:r>
            <a:r>
              <a:rPr lang="zh-TW" altLang="en-US" sz="4400" b="1" dirty="0">
                <a:solidFill>
                  <a:srgbClr val="0000C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zh-CN" altLang="en-US" sz="2000" dirty="0"/>
          </a:p>
        </p:txBody>
      </p:sp>
      <p:cxnSp>
        <p:nvCxnSpPr>
          <p:cNvPr id="7" name="Straight Arrow Connector 6"/>
          <p:cNvCxnSpPr>
            <a:cxnSpLocks/>
          </p:cNvCxnSpPr>
          <p:nvPr/>
        </p:nvCxnSpPr>
        <p:spPr>
          <a:xfrm flipH="1" flipV="1">
            <a:off x="2662989" y="1847850"/>
            <a:ext cx="6538161" cy="1030755"/>
          </a:xfrm>
          <a:prstGeom prst="straightConnector1">
            <a:avLst/>
          </a:prstGeom>
          <a:ln w="76200">
            <a:solidFill>
              <a:srgbClr val="3333FF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 rot="574591">
            <a:off x="7701959" y="928649"/>
            <a:ext cx="3518912" cy="40011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zh-TW" altLang="en-US" sz="20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/>
                <a:ea typeface="Microsoft JhengHei"/>
              </a:rPr>
              <a:t>是依各人的喜好、偏好而定。</a:t>
            </a:r>
            <a:endParaRPr lang="zh-CN" altLang="en-US" sz="200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cxnSp>
        <p:nvCxnSpPr>
          <p:cNvPr id="8" name="Straight Arrow Connector 6">
            <a:extLst>
              <a:ext uri="{FF2B5EF4-FFF2-40B4-BE49-F238E27FC236}">
                <a16:creationId xmlns:a16="http://schemas.microsoft.com/office/drawing/2014/main" xmlns="" id="{2A69D0A6-5ECD-CF89-1D4B-9E0D210DCD5A}"/>
              </a:ext>
            </a:extLst>
          </p:cNvPr>
          <p:cNvCxnSpPr>
            <a:cxnSpLocks/>
          </p:cNvCxnSpPr>
          <p:nvPr/>
        </p:nvCxnSpPr>
        <p:spPr>
          <a:xfrm flipH="1" flipV="1">
            <a:off x="2326105" y="1042737"/>
            <a:ext cx="6875045" cy="1835868"/>
          </a:xfrm>
          <a:prstGeom prst="straightConnector1">
            <a:avLst/>
          </a:prstGeom>
          <a:ln w="76200">
            <a:solidFill>
              <a:srgbClr val="3333FF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6429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4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4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2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4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4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0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3.33333E-6 L -0.12812 0.56875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06" y="28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3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3" grpId="0" build="allAtOnce"/>
      <p:bldP spid="3" grpId="1" build="allAtOnce"/>
      <p:bldP spid="3" grpId="2" build="allAtOnce"/>
    </p:bld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stom">
  <a:themeElements>
    <a:clrScheme name="Custom 13">
      <a:dk1>
        <a:srgbClr val="000000"/>
      </a:dk1>
      <a:lt1>
        <a:srgbClr val="FDFAF6"/>
      </a:lt1>
      <a:dk2>
        <a:srgbClr val="44546A"/>
      </a:dk2>
      <a:lt2>
        <a:srgbClr val="E7E6E6"/>
      </a:lt2>
      <a:accent1>
        <a:srgbClr val="F5CDCE"/>
      </a:accent1>
      <a:accent2>
        <a:srgbClr val="DE8C8C"/>
      </a:accent2>
      <a:accent3>
        <a:srgbClr val="AAC3E8"/>
      </a:accent3>
      <a:accent4>
        <a:srgbClr val="D2D592"/>
      </a:accent4>
      <a:accent5>
        <a:srgbClr val="CCBE89"/>
      </a:accent5>
      <a:accent6>
        <a:srgbClr val="1F2C8F"/>
      </a:accent6>
      <a:hlink>
        <a:srgbClr val="1F2C8F"/>
      </a:hlink>
      <a:folHlink>
        <a:srgbClr val="AAC3E9"/>
      </a:folHlink>
    </a:clrScheme>
    <a:fontScheme name="Custom 22">
      <a:majorFont>
        <a:latin typeface="Arial Black"/>
        <a:ea typeface=""/>
        <a:cs typeface=""/>
      </a:majorFont>
      <a:minorFont>
        <a:latin typeface="Sabon Next L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ometric color block_Win32_SL_v14" id="{59749740-91A0-46B8-82A8-B436C7A8A142}" vid="{B3F8D047-377B-4FC8-B21C-47530C6DE3AB}"/>
    </a:ext>
  </a:extLst>
</a:theme>
</file>

<file path=ppt/theme/theme2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A719FA4-954C-4FA8-82CB-206659C3B826}">
  <ds:schemaRefs>
    <ds:schemaRef ds:uri="http://purl.org/dc/terms/"/>
    <ds:schemaRef ds:uri="http://schemas.microsoft.com/office/2006/documentManagement/types"/>
    <ds:schemaRef ds:uri="230e9df3-be65-4c73-a93b-d1236ebd677e"/>
    <ds:schemaRef ds:uri="http://schemas.microsoft.com/office/infopath/2007/PartnerControls"/>
    <ds:schemaRef ds:uri="71af3243-3dd4-4a8d-8c0d-dd76da1f02a5"/>
    <ds:schemaRef ds:uri="http://purl.org/dc/dcmitype/"/>
    <ds:schemaRef ds:uri="http://www.w3.org/XML/1998/namespace"/>
    <ds:schemaRef ds:uri="http://schemas.openxmlformats.org/package/2006/metadata/core-properties"/>
    <ds:schemaRef ds:uri="16c05727-aa75-4e4a-9b5f-8a80a1165891"/>
    <ds:schemaRef ds:uri="http://schemas.microsoft.com/sharepoint/v3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16DBB56F-4362-4386-A1A1-3DF89889661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4948363-B267-4BAC-8655-100FBEC280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{2F1C756C-1ED1-4479-9FB1-9A3E640D5050}tf78438558_win32</Template>
  <TotalTime>13575</TotalTime>
  <Words>2537</Words>
  <Application>Microsoft Office PowerPoint</Application>
  <PresentationFormat>Widescreen</PresentationFormat>
  <Paragraphs>365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47" baseType="lpstr">
      <vt:lpstr>等线</vt:lpstr>
      <vt:lpstr>隶书</vt:lpstr>
      <vt:lpstr>Microsoft JhengHei</vt:lpstr>
      <vt:lpstr>Microsoft JhengHei</vt:lpstr>
      <vt:lpstr>Microsoft JhengHei UI</vt:lpstr>
      <vt:lpstr>Microsoft YaHei</vt:lpstr>
      <vt:lpstr>新細明體</vt:lpstr>
      <vt:lpstr>Sabon Next LT</vt:lpstr>
      <vt:lpstr>宋体</vt:lpstr>
      <vt:lpstr>华文楷体</vt:lpstr>
      <vt:lpstr>Arial</vt:lpstr>
      <vt:lpstr>Arial Black</vt:lpstr>
      <vt:lpstr>Calibri</vt:lpstr>
      <vt:lpstr>Franklin Gothic Book</vt:lpstr>
      <vt:lpstr>Franklin Gothic Medium</vt:lpstr>
      <vt:lpstr>Tahoma</vt:lpstr>
      <vt:lpstr>Wingdings</vt:lpstr>
      <vt:lpstr>Wingdings 2</vt:lpstr>
      <vt:lpstr>Custom</vt:lpstr>
      <vt:lpstr>Trek</vt:lpstr>
      <vt:lpstr>道成肉身  教会中爱的实践</vt:lpstr>
      <vt:lpstr>林前13:4~8</vt:lpstr>
      <vt:lpstr>道成肉身  教会中爱的实践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 presentation</dc:title>
  <dc:subject/>
  <dc:creator>Pastor Paul Chen</dc:creator>
  <cp:lastModifiedBy>Pastor Chen</cp:lastModifiedBy>
  <cp:revision>1368</cp:revision>
  <dcterms:created xsi:type="dcterms:W3CDTF">2024-04-18T17:01:14Z</dcterms:created>
  <dcterms:modified xsi:type="dcterms:W3CDTF">2026-08-23T11:19:46Z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