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  <p:sldMasterId id="2147483699" r:id="rId5"/>
    <p:sldMasterId id="2147483729" r:id="rId6"/>
    <p:sldMasterId id="2147483741" r:id="rId7"/>
    <p:sldMasterId id="2147483759" r:id="rId8"/>
  </p:sldMasterIdLst>
  <p:sldIdLst>
    <p:sldId id="256" r:id="rId9"/>
    <p:sldId id="328" r:id="rId10"/>
    <p:sldId id="257" r:id="rId11"/>
    <p:sldId id="266" r:id="rId12"/>
    <p:sldId id="267" r:id="rId13"/>
    <p:sldId id="321" r:id="rId14"/>
    <p:sldId id="322" r:id="rId15"/>
    <p:sldId id="323" r:id="rId16"/>
    <p:sldId id="268" r:id="rId17"/>
    <p:sldId id="326" r:id="rId18"/>
    <p:sldId id="325" r:id="rId19"/>
    <p:sldId id="324" r:id="rId20"/>
    <p:sldId id="265" r:id="rId21"/>
    <p:sldId id="258" r:id="rId22"/>
    <p:sldId id="261" r:id="rId23"/>
    <p:sldId id="263" r:id="rId24"/>
    <p:sldId id="269" r:id="rId25"/>
    <p:sldId id="270" r:id="rId26"/>
    <p:sldId id="317" r:id="rId27"/>
    <p:sldId id="259" r:id="rId28"/>
    <p:sldId id="260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BBE6F-7B2E-47B7-8031-7F99C6F6B57A}" v="586" dt="2020-05-19T02:35:56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, Jun" userId="c14fddf2-818d-45e3-9c82-b7d9ee9117b2" providerId="ADAL" clId="{295BBE6F-7B2E-47B7-8031-7F99C6F6B57A}"/>
    <pc:docChg chg="undo custSel addSld modSld sldOrd">
      <pc:chgData name="Shi, Jun" userId="c14fddf2-818d-45e3-9c82-b7d9ee9117b2" providerId="ADAL" clId="{295BBE6F-7B2E-47B7-8031-7F99C6F6B57A}" dt="2020-05-19T02:36:15.453" v="2899" actId="403"/>
      <pc:docMkLst>
        <pc:docMk/>
      </pc:docMkLst>
      <pc:sldChg chg="modSp ord">
        <pc:chgData name="Shi, Jun" userId="c14fddf2-818d-45e3-9c82-b7d9ee9117b2" providerId="ADAL" clId="{295BBE6F-7B2E-47B7-8031-7F99C6F6B57A}" dt="2020-05-19T02:36:15.453" v="2899" actId="403"/>
        <pc:sldMkLst>
          <pc:docMk/>
          <pc:sldMk cId="3735303977" sldId="256"/>
        </pc:sldMkLst>
        <pc:spChg chg="mod">
          <ac:chgData name="Shi, Jun" userId="c14fddf2-818d-45e3-9c82-b7d9ee9117b2" providerId="ADAL" clId="{295BBE6F-7B2E-47B7-8031-7F99C6F6B57A}" dt="2020-05-19T02:36:15.453" v="2899" actId="403"/>
          <ac:spMkLst>
            <pc:docMk/>
            <pc:sldMk cId="3735303977" sldId="256"/>
            <ac:spMk id="3" creationId="{3B42A080-9BAC-44B6-8541-2190263B9860}"/>
          </ac:spMkLst>
        </pc:spChg>
      </pc:sldChg>
      <pc:sldChg chg="modSp">
        <pc:chgData name="Shi, Jun" userId="c14fddf2-818d-45e3-9c82-b7d9ee9117b2" providerId="ADAL" clId="{295BBE6F-7B2E-47B7-8031-7F99C6F6B57A}" dt="2020-05-19T02:33:15.880" v="2784"/>
        <pc:sldMkLst>
          <pc:docMk/>
          <pc:sldMk cId="83822548" sldId="257"/>
        </pc:sldMkLst>
        <pc:spChg chg="mod">
          <ac:chgData name="Shi, Jun" userId="c14fddf2-818d-45e3-9c82-b7d9ee9117b2" providerId="ADAL" clId="{295BBE6F-7B2E-47B7-8031-7F99C6F6B57A}" dt="2020-05-19T02:33:15.880" v="2784"/>
          <ac:spMkLst>
            <pc:docMk/>
            <pc:sldMk cId="83822548" sldId="257"/>
            <ac:spMk id="3" creationId="{72A9A2E3-F78D-43FA-9272-E74208969ACD}"/>
          </ac:spMkLst>
        </pc:spChg>
      </pc:sldChg>
      <pc:sldChg chg="modSp add">
        <pc:chgData name="Shi, Jun" userId="c14fddf2-818d-45e3-9c82-b7d9ee9117b2" providerId="ADAL" clId="{295BBE6F-7B2E-47B7-8031-7F99C6F6B57A}" dt="2020-05-17T04:43:43.315" v="1658"/>
        <pc:sldMkLst>
          <pc:docMk/>
          <pc:sldMk cId="2781887607" sldId="258"/>
        </pc:sldMkLst>
        <pc:spChg chg="mod">
          <ac:chgData name="Shi, Jun" userId="c14fddf2-818d-45e3-9c82-b7d9ee9117b2" providerId="ADAL" clId="{295BBE6F-7B2E-47B7-8031-7F99C6F6B57A}" dt="2020-05-17T03:51:28.968" v="72" actId="20577"/>
          <ac:spMkLst>
            <pc:docMk/>
            <pc:sldMk cId="2781887607" sldId="258"/>
            <ac:spMk id="2" creationId="{A84721E3-B8A7-41C8-A4D7-21843D31CC05}"/>
          </ac:spMkLst>
        </pc:spChg>
        <pc:spChg chg="mod">
          <ac:chgData name="Shi, Jun" userId="c14fddf2-818d-45e3-9c82-b7d9ee9117b2" providerId="ADAL" clId="{295BBE6F-7B2E-47B7-8031-7F99C6F6B57A}" dt="2020-05-17T04:43:43.315" v="1658"/>
          <ac:spMkLst>
            <pc:docMk/>
            <pc:sldMk cId="2781887607" sldId="258"/>
            <ac:spMk id="3" creationId="{9E1DCC9C-5C8C-4BB2-A6B3-518B88236F17}"/>
          </ac:spMkLst>
        </pc:spChg>
      </pc:sldChg>
      <pc:sldChg chg="modSp add">
        <pc:chgData name="Shi, Jun" userId="c14fddf2-818d-45e3-9c82-b7d9ee9117b2" providerId="ADAL" clId="{295BBE6F-7B2E-47B7-8031-7F99C6F6B57A}" dt="2020-05-17T03:57:18.651" v="235" actId="403"/>
        <pc:sldMkLst>
          <pc:docMk/>
          <pc:sldMk cId="3949421080" sldId="259"/>
        </pc:sldMkLst>
        <pc:spChg chg="mod">
          <ac:chgData name="Shi, Jun" userId="c14fddf2-818d-45e3-9c82-b7d9ee9117b2" providerId="ADAL" clId="{295BBE6F-7B2E-47B7-8031-7F99C6F6B57A}" dt="2020-05-17T03:56:48.749" v="230"/>
          <ac:spMkLst>
            <pc:docMk/>
            <pc:sldMk cId="3949421080" sldId="259"/>
            <ac:spMk id="2" creationId="{C2EE180B-67C1-4FED-A3C1-6D85FB5CEC33}"/>
          </ac:spMkLst>
        </pc:spChg>
        <pc:spChg chg="mod">
          <ac:chgData name="Shi, Jun" userId="c14fddf2-818d-45e3-9c82-b7d9ee9117b2" providerId="ADAL" clId="{295BBE6F-7B2E-47B7-8031-7F99C6F6B57A}" dt="2020-05-17T03:57:18.651" v="235" actId="403"/>
          <ac:spMkLst>
            <pc:docMk/>
            <pc:sldMk cId="3949421080" sldId="259"/>
            <ac:spMk id="3" creationId="{14C86F44-936E-47A3-AA67-27C5F34FEBB2}"/>
          </ac:spMkLst>
        </pc:spChg>
      </pc:sldChg>
      <pc:sldChg chg="modSp add">
        <pc:chgData name="Shi, Jun" userId="c14fddf2-818d-45e3-9c82-b7d9ee9117b2" providerId="ADAL" clId="{295BBE6F-7B2E-47B7-8031-7F99C6F6B57A}" dt="2020-05-17T04:00:43.623" v="274" actId="20577"/>
        <pc:sldMkLst>
          <pc:docMk/>
          <pc:sldMk cId="3926239352" sldId="260"/>
        </pc:sldMkLst>
        <pc:spChg chg="mod">
          <ac:chgData name="Shi, Jun" userId="c14fddf2-818d-45e3-9c82-b7d9ee9117b2" providerId="ADAL" clId="{295BBE6F-7B2E-47B7-8031-7F99C6F6B57A}" dt="2020-05-17T04:00:43.623" v="274" actId="20577"/>
          <ac:spMkLst>
            <pc:docMk/>
            <pc:sldMk cId="3926239352" sldId="260"/>
            <ac:spMk id="2" creationId="{B74E4D48-A79D-4C12-8195-256CEDFC277D}"/>
          </ac:spMkLst>
        </pc:spChg>
        <pc:spChg chg="mod">
          <ac:chgData name="Shi, Jun" userId="c14fddf2-818d-45e3-9c82-b7d9ee9117b2" providerId="ADAL" clId="{295BBE6F-7B2E-47B7-8031-7F99C6F6B57A}" dt="2020-05-17T04:00:37.307" v="272" actId="27636"/>
          <ac:spMkLst>
            <pc:docMk/>
            <pc:sldMk cId="3926239352" sldId="260"/>
            <ac:spMk id="3" creationId="{FF2E1464-A47D-4CAC-9311-8BA1E488AAD8}"/>
          </ac:spMkLst>
        </pc:spChg>
      </pc:sldChg>
      <pc:sldChg chg="modSp add">
        <pc:chgData name="Shi, Jun" userId="c14fddf2-818d-45e3-9c82-b7d9ee9117b2" providerId="ADAL" clId="{295BBE6F-7B2E-47B7-8031-7F99C6F6B57A}" dt="2020-05-19T02:34:23.990" v="2805" actId="1076"/>
        <pc:sldMkLst>
          <pc:docMk/>
          <pc:sldMk cId="2350821752" sldId="261"/>
        </pc:sldMkLst>
        <pc:spChg chg="mod">
          <ac:chgData name="Shi, Jun" userId="c14fddf2-818d-45e3-9c82-b7d9ee9117b2" providerId="ADAL" clId="{295BBE6F-7B2E-47B7-8031-7F99C6F6B57A}" dt="2020-05-19T02:34:23.990" v="2805" actId="1076"/>
          <ac:spMkLst>
            <pc:docMk/>
            <pc:sldMk cId="2350821752" sldId="261"/>
            <ac:spMk id="2" creationId="{8ADC8BBE-3568-4B16-90FC-142FC958E4C5}"/>
          </ac:spMkLst>
        </pc:spChg>
        <pc:spChg chg="mod">
          <ac:chgData name="Shi, Jun" userId="c14fddf2-818d-45e3-9c82-b7d9ee9117b2" providerId="ADAL" clId="{295BBE6F-7B2E-47B7-8031-7F99C6F6B57A}" dt="2020-05-17T04:47:23.122" v="1966"/>
          <ac:spMkLst>
            <pc:docMk/>
            <pc:sldMk cId="2350821752" sldId="261"/>
            <ac:spMk id="3" creationId="{5422D322-248B-4605-9326-B72E405ED71A}"/>
          </ac:spMkLst>
        </pc:spChg>
      </pc:sldChg>
      <pc:sldChg chg="modSp add">
        <pc:chgData name="Shi, Jun" userId="c14fddf2-818d-45e3-9c82-b7d9ee9117b2" providerId="ADAL" clId="{295BBE6F-7B2E-47B7-8031-7F99C6F6B57A}" dt="2020-05-17T04:23:22.898" v="839" actId="6549"/>
        <pc:sldMkLst>
          <pc:docMk/>
          <pc:sldMk cId="2080005496" sldId="262"/>
        </pc:sldMkLst>
        <pc:spChg chg="mod">
          <ac:chgData name="Shi, Jun" userId="c14fddf2-818d-45e3-9c82-b7d9ee9117b2" providerId="ADAL" clId="{295BBE6F-7B2E-47B7-8031-7F99C6F6B57A}" dt="2020-05-17T04:20:03.754" v="695"/>
          <ac:spMkLst>
            <pc:docMk/>
            <pc:sldMk cId="2080005496" sldId="262"/>
            <ac:spMk id="2" creationId="{927E09FF-DDB2-4191-8F4E-4DA92C046B12}"/>
          </ac:spMkLst>
        </pc:spChg>
        <pc:spChg chg="mod">
          <ac:chgData name="Shi, Jun" userId="c14fddf2-818d-45e3-9c82-b7d9ee9117b2" providerId="ADAL" clId="{295BBE6F-7B2E-47B7-8031-7F99C6F6B57A}" dt="2020-05-17T04:23:22.898" v="839" actId="6549"/>
          <ac:spMkLst>
            <pc:docMk/>
            <pc:sldMk cId="2080005496" sldId="262"/>
            <ac:spMk id="3" creationId="{2A641A27-18D6-4996-8A8E-D6C0133AD11F}"/>
          </ac:spMkLst>
        </pc:spChg>
      </pc:sldChg>
      <pc:sldChg chg="modSp add">
        <pc:chgData name="Shi, Jun" userId="c14fddf2-818d-45e3-9c82-b7d9ee9117b2" providerId="ADAL" clId="{295BBE6F-7B2E-47B7-8031-7F99C6F6B57A}" dt="2020-05-17T04:29:19.282" v="1123"/>
        <pc:sldMkLst>
          <pc:docMk/>
          <pc:sldMk cId="3167197798" sldId="263"/>
        </pc:sldMkLst>
        <pc:spChg chg="mod">
          <ac:chgData name="Shi, Jun" userId="c14fddf2-818d-45e3-9c82-b7d9ee9117b2" providerId="ADAL" clId="{295BBE6F-7B2E-47B7-8031-7F99C6F6B57A}" dt="2020-05-17T04:27:47.353" v="996" actId="6549"/>
          <ac:spMkLst>
            <pc:docMk/>
            <pc:sldMk cId="3167197798" sldId="263"/>
            <ac:spMk id="2" creationId="{6F0E0DD2-AFF2-4E7A-AD89-0CC4C4E1C009}"/>
          </ac:spMkLst>
        </pc:spChg>
        <pc:spChg chg="mod">
          <ac:chgData name="Shi, Jun" userId="c14fddf2-818d-45e3-9c82-b7d9ee9117b2" providerId="ADAL" clId="{295BBE6F-7B2E-47B7-8031-7F99C6F6B57A}" dt="2020-05-17T04:29:19.282" v="1123"/>
          <ac:spMkLst>
            <pc:docMk/>
            <pc:sldMk cId="3167197798" sldId="263"/>
            <ac:spMk id="3" creationId="{5202C68B-43B9-4CD7-96BD-750D72380305}"/>
          </ac:spMkLst>
        </pc:spChg>
      </pc:sldChg>
      <pc:sldChg chg="modSp add ord">
        <pc:chgData name="Shi, Jun" userId="c14fddf2-818d-45e3-9c82-b7d9ee9117b2" providerId="ADAL" clId="{295BBE6F-7B2E-47B7-8031-7F99C6F6B57A}" dt="2020-05-19T01:45:06.770" v="2759"/>
        <pc:sldMkLst>
          <pc:docMk/>
          <pc:sldMk cId="3882792865" sldId="264"/>
        </pc:sldMkLst>
        <pc:spChg chg="mod">
          <ac:chgData name="Shi, Jun" userId="c14fddf2-818d-45e3-9c82-b7d9ee9117b2" providerId="ADAL" clId="{295BBE6F-7B2E-47B7-8031-7F99C6F6B57A}" dt="2020-05-19T01:44:27.512" v="2758"/>
          <ac:spMkLst>
            <pc:docMk/>
            <pc:sldMk cId="3882792865" sldId="264"/>
            <ac:spMk id="2" creationId="{44C9012A-CB0A-47FC-AC60-22783F1E7954}"/>
          </ac:spMkLst>
        </pc:spChg>
        <pc:spChg chg="mod">
          <ac:chgData name="Shi, Jun" userId="c14fddf2-818d-45e3-9c82-b7d9ee9117b2" providerId="ADAL" clId="{295BBE6F-7B2E-47B7-8031-7F99C6F6B57A}" dt="2020-05-19T01:42:42.973" v="2703"/>
          <ac:spMkLst>
            <pc:docMk/>
            <pc:sldMk cId="3882792865" sldId="264"/>
            <ac:spMk id="3" creationId="{40D05650-9095-4A5B-AED5-143D19917412}"/>
          </ac:spMkLst>
        </pc:spChg>
      </pc:sldChg>
      <pc:sldChg chg="modSp add">
        <pc:chgData name="Shi, Jun" userId="c14fddf2-818d-45e3-9c82-b7d9ee9117b2" providerId="ADAL" clId="{295BBE6F-7B2E-47B7-8031-7F99C6F6B57A}" dt="2020-05-19T02:35:16.173" v="2828" actId="15"/>
        <pc:sldMkLst>
          <pc:docMk/>
          <pc:sldMk cId="2475600864" sldId="265"/>
        </pc:sldMkLst>
        <pc:spChg chg="mod">
          <ac:chgData name="Shi, Jun" userId="c14fddf2-818d-45e3-9c82-b7d9ee9117b2" providerId="ADAL" clId="{295BBE6F-7B2E-47B7-8031-7F99C6F6B57A}" dt="2020-05-19T02:33:54.841" v="2792"/>
          <ac:spMkLst>
            <pc:docMk/>
            <pc:sldMk cId="2475600864" sldId="265"/>
            <ac:spMk id="2" creationId="{8EF2342B-2689-4C06-9104-498CDBC046AE}"/>
          </ac:spMkLst>
        </pc:spChg>
        <pc:spChg chg="mod">
          <ac:chgData name="Shi, Jun" userId="c14fddf2-818d-45e3-9c82-b7d9ee9117b2" providerId="ADAL" clId="{295BBE6F-7B2E-47B7-8031-7F99C6F6B57A}" dt="2020-05-19T02:35:16.173" v="2828" actId="15"/>
          <ac:spMkLst>
            <pc:docMk/>
            <pc:sldMk cId="2475600864" sldId="265"/>
            <ac:spMk id="3" creationId="{70BC10E2-B6DD-42D7-A0C3-9C275170C5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2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3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83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61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127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28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90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49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57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0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01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8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2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01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51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2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57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22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3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92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58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006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20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42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7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815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727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961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41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0553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5884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496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7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993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336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7736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574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8118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48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265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98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4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9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113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91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248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011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514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000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051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1532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129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90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195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864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195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346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977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55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610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54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51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224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087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048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905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524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321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909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157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727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802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669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5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7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24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8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0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4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8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D75D-B796-4364-B023-889BE3D553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习性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2A080-9BAC-44B6-8541-2190263B9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dirty="0"/>
              <a:t>基督徒领袖如何培育圣洁的特质？</a:t>
            </a:r>
            <a:endParaRPr lang="en-US" altLang="zh-CN" sz="3200" dirty="0"/>
          </a:p>
          <a:p>
            <a:endParaRPr lang="en-US" dirty="0"/>
          </a:p>
          <a:p>
            <a:r>
              <a:rPr lang="en-US" altLang="zh-CN" dirty="0"/>
              <a:t>20200520 </a:t>
            </a:r>
            <a:r>
              <a:rPr lang="zh-CN" altLang="en-US" dirty="0"/>
              <a:t>恩典堂弟兄团契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0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A278-EE9E-4CFD-9C68-7C8FB495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诗篇箴言中关于领袖的经文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AC05-BC28-4EAA-A8E9-E3A2514A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040149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我要教导你，指示你当行的路；我要定睛在你身上劝戒你。 </a:t>
            </a:r>
            <a:r>
              <a:rPr lang="en-US" altLang="zh-CN" dirty="0"/>
              <a:t>(</a:t>
            </a:r>
            <a:r>
              <a:rPr lang="zh-CN" altLang="en-US" dirty="0"/>
              <a:t>诗篇</a:t>
            </a:r>
            <a:r>
              <a:rPr lang="en-US" altLang="zh-CN" dirty="0"/>
              <a:t>32:8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义人的口谈论智慧；他的舌头讲说公平。　神的律法在他心里；他的脚总不滑跌。 </a:t>
            </a:r>
            <a:r>
              <a:rPr lang="en-US" altLang="zh-CN" dirty="0"/>
              <a:t>(</a:t>
            </a:r>
            <a:r>
              <a:rPr lang="zh-CN" altLang="en-US" dirty="0"/>
              <a:t>诗篇 </a:t>
            </a:r>
            <a:r>
              <a:rPr lang="en-US" altLang="zh-CN" dirty="0"/>
              <a:t>37:30-31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于是，他按心中的纯正牧养他们，用手中的巧妙引导他们。 </a:t>
            </a:r>
            <a:r>
              <a:rPr lang="en-US" altLang="zh-CN" dirty="0"/>
              <a:t>(</a:t>
            </a:r>
            <a:r>
              <a:rPr lang="zh-CN" altLang="en-US" dirty="0"/>
              <a:t>诗篇</a:t>
            </a:r>
            <a:r>
              <a:rPr lang="en-US" altLang="zh-CN" dirty="0"/>
              <a:t>78:72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公道的天平和秤都属耶和华；囊中一切法码都为他所定。作恶，为王所憎恶，因国位是靠公义坚立。公义的嘴为王所喜悦；说正直话的，为王所喜爱。 </a:t>
            </a:r>
            <a:r>
              <a:rPr lang="en-US" altLang="zh-CN" dirty="0"/>
              <a:t>(</a:t>
            </a:r>
            <a:r>
              <a:rPr lang="zh-CN" altLang="en-US" dirty="0"/>
              <a:t>箴言 </a:t>
            </a:r>
            <a:r>
              <a:rPr lang="en-US" altLang="zh-CN" dirty="0"/>
              <a:t>16:11-13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义人增多，民就喜乐；恶人掌权，民就叹息。 </a:t>
            </a:r>
            <a:r>
              <a:rPr lang="en-US" altLang="zh-CN" dirty="0"/>
              <a:t>(</a:t>
            </a:r>
            <a:r>
              <a:rPr lang="zh-CN" altLang="en-US" dirty="0"/>
              <a:t>箴言</a:t>
            </a:r>
            <a:r>
              <a:rPr lang="en-US" altLang="zh-CN" dirty="0"/>
              <a:t>29:2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544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A278-EE9E-4CFD-9C68-7C8FB495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以赛亚书中关于领袖的经文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AC05-BC28-4EAA-A8E9-E3A2514A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275040" cy="3767670"/>
          </a:xfrm>
        </p:spPr>
        <p:txBody>
          <a:bodyPr/>
          <a:lstStyle/>
          <a:p>
            <a:r>
              <a:rPr lang="zh-CN" altLang="en-US" dirty="0"/>
              <a:t>你不要害怕，因为我与你同在；不要惊惶，因为我是你的　神。我必坚固你，我必帮助你；我必用我公义的右手扶持你。 </a:t>
            </a:r>
            <a:r>
              <a:rPr lang="en-US" altLang="zh-CN" dirty="0"/>
              <a:t>(</a:t>
            </a:r>
            <a:r>
              <a:rPr lang="zh-CN" altLang="en-US" dirty="0"/>
              <a:t>以赛亚书</a:t>
            </a:r>
            <a:r>
              <a:rPr lang="en-US" altLang="zh-CN" dirty="0"/>
              <a:t>41:10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耶和华说：我的意念非同你们的意念；我的道路非同你们的道路。天怎样高过地，照样，我的道路高过你们的道路；我的意念高过你们的意念。 </a:t>
            </a:r>
            <a:r>
              <a:rPr lang="en-US" altLang="zh-CN" dirty="0"/>
              <a:t>(</a:t>
            </a:r>
            <a:r>
              <a:rPr lang="zh-CN" altLang="en-US" dirty="0"/>
              <a:t>以赛亚书 </a:t>
            </a:r>
            <a:r>
              <a:rPr lang="en-US" altLang="zh-CN" dirty="0"/>
              <a:t>55:8-9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A278-EE9E-4CFD-9C68-7C8FB495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新约圣经中关于领袖的经文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AC05-BC28-4EAA-A8E9-E3A2514A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090483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所以，无论何事，你们愿意人怎样待你们，你们也要怎样待人，因为这就是律法和先知的道理。” </a:t>
            </a:r>
            <a:r>
              <a:rPr lang="en-US" altLang="zh-CN" dirty="0"/>
              <a:t>(</a:t>
            </a:r>
            <a:r>
              <a:rPr lang="zh-CN" altLang="en-US" dirty="0"/>
              <a:t>马太福音</a:t>
            </a:r>
            <a:r>
              <a:rPr lang="en-US" altLang="zh-CN" dirty="0"/>
              <a:t>7:12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耶稣叫他们来，对他们说：“你们知道，外邦人有尊为君王的，治理他们，有大臣操权管束他们。 只是在你们中间，不是这样。你们中间，谁愿为大，就必作你们的用人； 在你们中间，谁愿为首，就必作众人的仆人。 因为人子来，并不是要受人的服侍，乃是要服侍人，并且要舍命作多人的赎价。” </a:t>
            </a:r>
            <a:r>
              <a:rPr lang="en-US" altLang="zh-CN" dirty="0"/>
              <a:t>(</a:t>
            </a:r>
            <a:r>
              <a:rPr lang="zh-CN" altLang="en-US" dirty="0"/>
              <a:t>马可福音 </a:t>
            </a:r>
            <a:r>
              <a:rPr lang="en-US" altLang="zh-CN" dirty="0"/>
              <a:t>10:42-45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126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342B-2689-4C06-9104-498CDBC0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7543800" cy="152400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石均：怎么样养成忠于圣经习惯（</a:t>
            </a:r>
            <a:r>
              <a:rPr lang="en-US" altLang="zh-CN" sz="2800" dirty="0"/>
              <a:t>7</a:t>
            </a:r>
            <a:r>
              <a:rPr lang="zh-CN" altLang="en-US" sz="2800" dirty="0"/>
              <a:t>分钟）</a:t>
            </a:r>
            <a:endParaRPr lang="en-US" altLang="zh-C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10E2-B6DD-42D7-A0C3-9C275170C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学以致用：基督徒严谨的生活模式 </a:t>
            </a:r>
            <a:endParaRPr lang="en-US" altLang="zh-CN" dirty="0"/>
          </a:p>
          <a:p>
            <a:pPr lvl="1"/>
            <a:r>
              <a:rPr lang="zh-CN" altLang="en-US" dirty="0"/>
              <a:t>哥林多前书 </a:t>
            </a:r>
            <a:r>
              <a:rPr lang="en-US" altLang="zh-CN" dirty="0"/>
              <a:t>9:24-27 </a:t>
            </a:r>
          </a:p>
          <a:p>
            <a:r>
              <a:rPr lang="zh-CN" altLang="en-US" dirty="0"/>
              <a:t>持之以恒：预备心灵的土壤，以致道种能产出果效</a:t>
            </a:r>
            <a:endParaRPr lang="en-US" altLang="zh-CN" dirty="0"/>
          </a:p>
          <a:p>
            <a:pPr lvl="1"/>
            <a:r>
              <a:rPr lang="zh-CN" altLang="en-US" dirty="0"/>
              <a:t>马可福音 </a:t>
            </a:r>
            <a:r>
              <a:rPr lang="en-US" altLang="zh-CN" dirty="0"/>
              <a:t>4:2-9,13-20 </a:t>
            </a:r>
          </a:p>
          <a:p>
            <a:r>
              <a:rPr lang="zh-CN" altLang="en-US" dirty="0"/>
              <a:t>从里到外：操练的心态发展和锻炼出敬虔的习惯 </a:t>
            </a:r>
            <a:endParaRPr lang="en-US" altLang="zh-CN" dirty="0"/>
          </a:p>
          <a:p>
            <a:pPr lvl="1"/>
            <a:r>
              <a:rPr lang="zh-CN" altLang="en-US" dirty="0"/>
              <a:t>以弗所书 </a:t>
            </a:r>
            <a:r>
              <a:rPr lang="en-US" altLang="zh-CN" dirty="0"/>
              <a:t>4:20-32 </a:t>
            </a:r>
            <a:r>
              <a:rPr lang="zh-CN" altLang="en-US" dirty="0"/>
              <a:t>脱去旧人穿上新人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0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721E3-B8A7-41C8-A4D7-21843D31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基督徒严谨的生活模式（学以致用）</a:t>
            </a:r>
            <a:br>
              <a:rPr lang="en-US" altLang="zh-CN" dirty="0"/>
            </a:br>
            <a:r>
              <a:rPr lang="en-US" altLang="zh-CN" dirty="0"/>
              <a:t> - </a:t>
            </a:r>
            <a:r>
              <a:rPr lang="zh-CN" altLang="en-US" sz="2000" dirty="0"/>
              <a:t>哥林多前书 </a:t>
            </a:r>
            <a:r>
              <a:rPr lang="en-US" altLang="zh-CN" sz="2000" dirty="0"/>
              <a:t>9:24-27 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CC9C-5C8C-4BB2-A6B3-518B88236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888705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在基督里的成长锻炼 </a:t>
            </a:r>
            <a:r>
              <a:rPr lang="en-US" altLang="zh-CN" dirty="0"/>
              <a:t>= </a:t>
            </a:r>
            <a:r>
              <a:rPr lang="zh-CN" altLang="en-US" dirty="0"/>
              <a:t>运动员的比赛训练</a:t>
            </a:r>
            <a:endParaRPr lang="en-US" altLang="zh-CN" dirty="0"/>
          </a:p>
          <a:p>
            <a:r>
              <a:rPr lang="en-US" altLang="zh-CN" dirty="0"/>
              <a:t>V24 …</a:t>
            </a:r>
            <a:r>
              <a:rPr lang="zh-CN" altLang="en-US" dirty="0"/>
              <a:t>在场上赛跑的都跑，</a:t>
            </a:r>
            <a:r>
              <a:rPr lang="en-US" altLang="zh-CN" dirty="0"/>
              <a:t>…</a:t>
            </a:r>
            <a:r>
              <a:rPr lang="zh-CN" altLang="en-US" dirty="0"/>
              <a:t>你们也当这样跑，好叫你们得着奖赏。</a:t>
            </a:r>
            <a:endParaRPr lang="en-US" altLang="zh-CN" dirty="0"/>
          </a:p>
          <a:p>
            <a:r>
              <a:rPr lang="en-US" altLang="zh-CN" dirty="0"/>
              <a:t>V25 </a:t>
            </a:r>
            <a:r>
              <a:rPr lang="zh-CN" altLang="en-US" dirty="0"/>
              <a:t>凡较力争胜的，诸事都有节制。</a:t>
            </a:r>
            <a:endParaRPr lang="en-US" altLang="zh-CN" dirty="0"/>
          </a:p>
          <a:p>
            <a:r>
              <a:rPr lang="en-US" dirty="0"/>
              <a:t>V26 </a:t>
            </a:r>
            <a:r>
              <a:rPr lang="zh-CN" altLang="en-US" dirty="0"/>
              <a:t>所以，我奔跑不像无定向的，我斗拳不像打空气的。 </a:t>
            </a:r>
            <a:endParaRPr lang="en-US" altLang="zh-CN" dirty="0"/>
          </a:p>
          <a:p>
            <a:r>
              <a:rPr lang="en-US" dirty="0"/>
              <a:t>V27 </a:t>
            </a:r>
            <a:r>
              <a:rPr lang="zh-CN" altLang="en-US" dirty="0"/>
              <a:t>我是攻克己身，叫身服我，</a:t>
            </a:r>
            <a:r>
              <a:rPr lang="en-US" altLang="zh-CN" dirty="0"/>
              <a:t>…</a:t>
            </a:r>
          </a:p>
          <a:p>
            <a:endParaRPr lang="en-US" dirty="0"/>
          </a:p>
          <a:p>
            <a:r>
              <a:rPr lang="zh-CN" altLang="en-US" dirty="0"/>
              <a:t>操练：如何建立有规律的教会生活？（平衡，实际，弹性）</a:t>
            </a:r>
            <a:endParaRPr lang="en-US" altLang="zh-CN" dirty="0"/>
          </a:p>
          <a:p>
            <a:r>
              <a:rPr lang="zh-CN" altLang="en-US" dirty="0"/>
              <a:t>思考：当教会面临挑战时，领袖如何做到攻克己身叫身服我？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8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8BBE-3568-4B16-90FC-142FC958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620" y="4487333"/>
            <a:ext cx="7076991" cy="1507067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预备心灵土壤，道种产出果效 （持之以恒）</a:t>
            </a:r>
            <a:br>
              <a:rPr lang="en-US" altLang="zh-CN" sz="2400" dirty="0"/>
            </a:br>
            <a:r>
              <a:rPr lang="en-US" altLang="zh-CN" sz="1800" dirty="0"/>
              <a:t> -</a:t>
            </a:r>
            <a:r>
              <a:rPr lang="zh-CN" altLang="en-US" sz="1800" dirty="0"/>
              <a:t>马可福音 </a:t>
            </a:r>
            <a:r>
              <a:rPr lang="en-US" altLang="zh-CN" sz="1800" dirty="0"/>
              <a:t>4:2-9,13-20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2D322-248B-4605-9326-B72E405ED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337884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四种不同的土壤，表达心灵的不同情况。</a:t>
            </a:r>
            <a:endParaRPr lang="en-US" altLang="zh-CN" dirty="0"/>
          </a:p>
          <a:p>
            <a:r>
              <a:rPr lang="en-US" altLang="zh-CN" dirty="0"/>
              <a:t>V4,15 </a:t>
            </a:r>
            <a:r>
              <a:rPr lang="zh-CN" altLang="en-US" dirty="0"/>
              <a:t>落在路旁，飞鸟吃尽。（在路旁）</a:t>
            </a:r>
            <a:endParaRPr lang="en-US" altLang="zh-CN" dirty="0"/>
          </a:p>
          <a:p>
            <a:r>
              <a:rPr lang="en-US" altLang="zh-CN" dirty="0"/>
              <a:t>V5-6,16-17 </a:t>
            </a:r>
            <a:r>
              <a:rPr lang="zh-CN" altLang="en-US" dirty="0"/>
              <a:t>土浅石头地，日头晒枯干。（心里没有根）</a:t>
            </a:r>
            <a:endParaRPr lang="en-US" altLang="zh-CN" dirty="0"/>
          </a:p>
          <a:p>
            <a:r>
              <a:rPr lang="en-US" altLang="zh-CN" dirty="0"/>
              <a:t>V7,18-19 </a:t>
            </a:r>
            <a:r>
              <a:rPr lang="zh-CN" altLang="en-US" dirty="0"/>
              <a:t>荆棘挤住不结实。（世上的思虑、钱财的迷惑和别样的私欲）</a:t>
            </a:r>
            <a:endParaRPr lang="en-US" altLang="zh-CN" dirty="0"/>
          </a:p>
          <a:p>
            <a:r>
              <a:rPr lang="en-US" altLang="zh-CN" dirty="0"/>
              <a:t>V8,</a:t>
            </a:r>
            <a:r>
              <a:rPr lang="zh-CN" altLang="en-US" dirty="0"/>
              <a:t> </a:t>
            </a:r>
            <a:r>
              <a:rPr lang="en-US" altLang="zh-CN" dirty="0"/>
              <a:t>20 </a:t>
            </a:r>
            <a:r>
              <a:rPr lang="zh-CN" altLang="en-US" dirty="0"/>
              <a:t>好土结实十倍百倍。（人听道又领受，并且结实）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领袖操练：如何预备自己的属灵情况？</a:t>
            </a:r>
            <a:endParaRPr lang="en-US" altLang="zh-CN" dirty="0"/>
          </a:p>
          <a:p>
            <a:r>
              <a:rPr lang="zh-CN" altLang="en-US" dirty="0"/>
              <a:t>思考问题：神把挑战困难放在教会里，最总的目的是什么？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1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0DD2-AFF2-4E7A-AD89-0CC4C4E1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7222958" cy="1524000"/>
          </a:xfrm>
        </p:spPr>
        <p:txBody>
          <a:bodyPr>
            <a:normAutofit/>
          </a:bodyPr>
          <a:lstStyle/>
          <a:p>
            <a:r>
              <a:rPr lang="zh-CN" altLang="en-US" dirty="0"/>
              <a:t>操练的心态，敬虔的习惯 （从里到外）</a:t>
            </a:r>
            <a:br>
              <a:rPr lang="en-US" altLang="zh-CN" dirty="0"/>
            </a:br>
            <a:r>
              <a:rPr lang="en-US" altLang="zh-CN" sz="2000" dirty="0"/>
              <a:t> - </a:t>
            </a:r>
            <a:r>
              <a:rPr lang="zh-CN" altLang="en-US" sz="2000" dirty="0"/>
              <a:t>以弗所书 </a:t>
            </a:r>
            <a:r>
              <a:rPr lang="en-US" altLang="zh-CN" sz="2000" dirty="0"/>
              <a:t>4:20-32 </a:t>
            </a:r>
            <a:r>
              <a:rPr lang="zh-CN" altLang="en-US" sz="2000" dirty="0"/>
              <a:t>脱去旧人穿上新人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C68B-43B9-4CD7-96BD-750D7238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329863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替代的原则</a:t>
            </a:r>
            <a:endParaRPr lang="en-US" altLang="zh-CN" dirty="0"/>
          </a:p>
          <a:p>
            <a:r>
              <a:rPr lang="en-US" altLang="zh-CN" sz="1800" dirty="0"/>
              <a:t>V23,24 </a:t>
            </a:r>
            <a:r>
              <a:rPr lang="zh-CN" altLang="en-US" sz="1800" dirty="0"/>
              <a:t>脱去行为上的旧人，心志改换一新， 并且穿上新人。</a:t>
            </a:r>
            <a:endParaRPr lang="en-US" altLang="zh-CN" sz="1800" dirty="0"/>
          </a:p>
          <a:p>
            <a:r>
              <a:rPr lang="en-US" altLang="zh-CN" sz="1800" dirty="0"/>
              <a:t>V25 </a:t>
            </a:r>
            <a:r>
              <a:rPr lang="zh-CN" altLang="en-US" sz="1800" dirty="0"/>
              <a:t>弃绝谎言，与邻舍说实话，互相为肢体。 </a:t>
            </a:r>
            <a:endParaRPr lang="en-US" altLang="zh-CN" sz="1800" dirty="0"/>
          </a:p>
          <a:p>
            <a:r>
              <a:rPr lang="en-US" altLang="zh-CN" sz="1800" dirty="0"/>
              <a:t>V26,27 </a:t>
            </a:r>
            <a:r>
              <a:rPr lang="zh-CN" altLang="en-US" sz="1800" dirty="0"/>
              <a:t>生气不犯罪，不可含怒到日落，不可给魔鬼留地步。 </a:t>
            </a:r>
            <a:endParaRPr lang="en-US" altLang="zh-CN" sz="1800" dirty="0"/>
          </a:p>
          <a:p>
            <a:r>
              <a:rPr lang="en-US" altLang="zh-CN" sz="1800" dirty="0"/>
              <a:t>V28 </a:t>
            </a:r>
            <a:r>
              <a:rPr lang="zh-CN" altLang="en-US" sz="1800" dirty="0"/>
              <a:t>不要再偷，总要劳力，做正经事，分给缺少的人。</a:t>
            </a:r>
          </a:p>
          <a:p>
            <a:r>
              <a:rPr lang="en-US" altLang="zh-CN" sz="1800" dirty="0"/>
              <a:t>V29 </a:t>
            </a:r>
            <a:r>
              <a:rPr lang="zh-CN" altLang="en-US" sz="1800" dirty="0"/>
              <a:t>污秽的言语不可出口，随事说造就人的好话。 </a:t>
            </a:r>
            <a:endParaRPr lang="en-US" altLang="zh-CN" sz="1800" dirty="0"/>
          </a:p>
          <a:p>
            <a:r>
              <a:rPr lang="en-US" altLang="zh-CN" sz="1800" dirty="0"/>
              <a:t>V31 </a:t>
            </a:r>
            <a:r>
              <a:rPr lang="zh-CN" altLang="en-US" sz="1800" dirty="0"/>
              <a:t>苦毒、恼恨、愤怒、嚷闹、毁谤，恶毒，都当除掉；要恩慈，怜悯，饶恕。</a:t>
            </a:r>
            <a:endParaRPr lang="en-US" altLang="zh-CN" sz="1800" dirty="0"/>
          </a:p>
          <a:p>
            <a:endParaRPr lang="en-US" sz="1800" dirty="0"/>
          </a:p>
          <a:p>
            <a:r>
              <a:rPr lang="zh-CN" altLang="en-US" sz="1800" dirty="0"/>
              <a:t>应用：如何面对教会生活中间的挑战？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719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7BBB-A5F2-467B-864C-168C14C7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小组：建立彼此接纳扶持的习惯（</a:t>
            </a:r>
            <a:r>
              <a:rPr lang="en-US" altLang="zh-CN" dirty="0"/>
              <a:t>10</a:t>
            </a:r>
            <a:r>
              <a:rPr lang="zh-CN" altLang="en-US" dirty="0"/>
              <a:t>分钟）（属灵伙伴）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9FB8-3BF0-44CA-8583-3F76999C3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5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1359-0EA2-469B-944A-324BA057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结束：问答祷告（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44649-0199-46B2-8B99-13998CA1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习性</a:t>
            </a:r>
            <a:endParaRPr lang="en-US" altLang="zh-CN" dirty="0"/>
          </a:p>
          <a:p>
            <a:r>
              <a:rPr lang="zh-CN" altLang="en-US" dirty="0"/>
              <a:t>基督徒领袖如何培育圣洁的特质？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7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832D-F5EC-4D34-8FB8-E38FDEE5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附录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BC0FA-DE6D-4AFD-985F-2052166D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哥林多前书 </a:t>
            </a:r>
            <a:r>
              <a:rPr lang="en-US" altLang="zh-CN" dirty="0"/>
              <a:t>9:24-27</a:t>
            </a:r>
          </a:p>
          <a:p>
            <a:r>
              <a:rPr lang="zh-CN" altLang="en-US" dirty="0"/>
              <a:t>马可福音 </a:t>
            </a:r>
            <a:r>
              <a:rPr lang="en-US" altLang="zh-CN" dirty="0"/>
              <a:t>4:2-9,13-20</a:t>
            </a:r>
          </a:p>
          <a:p>
            <a:r>
              <a:rPr lang="zh-CN" altLang="en-US" dirty="0"/>
              <a:t>以弗所书 </a:t>
            </a:r>
            <a:r>
              <a:rPr lang="en-US" altLang="zh-CN" dirty="0"/>
              <a:t>4:20-32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012A-CB0A-47FC-AC60-22783F1E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领袖习性的操练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5650-9095-4A5B-AED5-143D19917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736305" cy="3767670"/>
          </a:xfrm>
        </p:spPr>
        <p:txBody>
          <a:bodyPr>
            <a:normAutofit/>
          </a:bodyPr>
          <a:lstStyle/>
          <a:p>
            <a:r>
              <a:rPr lang="zh-CN" altLang="en-US" dirty="0"/>
              <a:t>石均：诗歌（</a:t>
            </a:r>
            <a:r>
              <a:rPr lang="en-US" altLang="zh-CN" dirty="0"/>
              <a:t>10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石均：领袖的定义（</a:t>
            </a:r>
            <a:r>
              <a:rPr lang="en-US" altLang="zh-CN" dirty="0"/>
              <a:t>3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董磊：操练和阅读内容分享（</a:t>
            </a:r>
            <a:r>
              <a:rPr lang="en-US" altLang="zh-CN" dirty="0"/>
              <a:t>10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黄净和陈凯：仆人式领袖（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晓初：圣经中关于领袖的经文（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石均：怎么样养成忠于圣经习惯（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altLang="zh-CN" dirty="0"/>
          </a:p>
          <a:p>
            <a:r>
              <a:rPr lang="zh-CN" altLang="en-US" dirty="0"/>
              <a:t>小组：建立彼此接纳扶持的习惯（</a:t>
            </a:r>
            <a:r>
              <a:rPr lang="en-US" altLang="zh-CN" dirty="0"/>
              <a:t>10</a:t>
            </a:r>
            <a:r>
              <a:rPr lang="zh-CN" altLang="en-US" dirty="0"/>
              <a:t>分钟）（属灵伙伴）</a:t>
            </a:r>
            <a:endParaRPr lang="en-US" altLang="zh-CN" dirty="0"/>
          </a:p>
          <a:p>
            <a:r>
              <a:rPr lang="zh-CN" altLang="en-US" dirty="0"/>
              <a:t>结束：问答祷告（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63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180B-67C1-4FED-A3C1-6D85FB5C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哥林多前书 </a:t>
            </a:r>
            <a:r>
              <a:rPr lang="en-US" altLang="zh-CN" dirty="0"/>
              <a:t>9:24-27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86F44-936E-47A3-AA67-27C5F34FE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/>
              <a:t>当为不坏的冠冕赛跑</a:t>
            </a:r>
          </a:p>
          <a:p>
            <a:r>
              <a:rPr lang="en-US" altLang="zh-CN" sz="2400" b="1" baseline="30000" dirty="0"/>
              <a:t>24 </a:t>
            </a:r>
            <a:r>
              <a:rPr lang="zh-CN" altLang="en-US" sz="2400" dirty="0"/>
              <a:t>岂不知在场上赛跑的都跑，但得奖赏的只有一人？你们也当这样跑，好叫你们得着奖赏。 </a:t>
            </a:r>
            <a:r>
              <a:rPr lang="en-US" altLang="zh-CN" sz="2400" b="1" baseline="30000" dirty="0"/>
              <a:t>25 </a:t>
            </a:r>
            <a:r>
              <a:rPr lang="zh-CN" altLang="en-US" sz="2400" dirty="0"/>
              <a:t>凡较力争胜的，诸事都有节制。他们不过是要得能坏的冠冕，我们却是要得不能坏的冠冕。 </a:t>
            </a:r>
            <a:r>
              <a:rPr lang="en-US" altLang="zh-CN" sz="2400" b="1" baseline="30000" dirty="0"/>
              <a:t>26 </a:t>
            </a:r>
            <a:r>
              <a:rPr lang="zh-CN" altLang="en-US" sz="2400" dirty="0"/>
              <a:t>所以，我奔跑不像无定向的，我斗拳不像打空气的。 </a:t>
            </a:r>
            <a:r>
              <a:rPr lang="en-US" altLang="zh-CN" sz="2400" b="1" baseline="30000" dirty="0"/>
              <a:t>27 </a:t>
            </a:r>
            <a:r>
              <a:rPr lang="zh-CN" altLang="en-US" sz="2400" dirty="0"/>
              <a:t>我是攻克己身，叫身服我，恐怕我传福音给别人，自己反被弃绝了。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7378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4D48-A79D-4C12-8195-256CEDFC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马可福音 </a:t>
            </a:r>
            <a:r>
              <a:rPr lang="en-US" altLang="zh-CN" dirty="0"/>
              <a:t>4:2-9,13-20 </a:t>
            </a:r>
            <a:r>
              <a:rPr lang="zh-CN" altLang="en-US" dirty="0"/>
              <a:t>撒种的比喻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E1464-A47D-4CAC-9311-8BA1E488A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808495" cy="376767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2 </a:t>
            </a:r>
            <a:r>
              <a:rPr lang="zh-CN" altLang="en-US" dirty="0"/>
              <a:t>耶稣就用比喻教训他们许多道理。在教训之间，对他们说： </a:t>
            </a:r>
            <a:r>
              <a:rPr lang="en-US" altLang="zh-CN" dirty="0"/>
              <a:t>3 “</a:t>
            </a:r>
            <a:r>
              <a:rPr lang="zh-CN" altLang="en-US" dirty="0"/>
              <a:t>你们听啊！有一个撒种的出去撒种。 </a:t>
            </a:r>
            <a:r>
              <a:rPr lang="en-US" altLang="zh-CN" dirty="0"/>
              <a:t>4 </a:t>
            </a:r>
            <a:r>
              <a:rPr lang="zh-CN" altLang="en-US" dirty="0"/>
              <a:t>撒的时候，有落在路旁的，飞鸟来吃尽了。 </a:t>
            </a:r>
            <a:r>
              <a:rPr lang="en-US" altLang="zh-CN" dirty="0"/>
              <a:t>5 </a:t>
            </a:r>
            <a:r>
              <a:rPr lang="zh-CN" altLang="en-US" dirty="0"/>
              <a:t>有落在土浅石头地上的，土既不深，发苗最快， </a:t>
            </a:r>
            <a:r>
              <a:rPr lang="en-US" altLang="zh-CN" dirty="0"/>
              <a:t>6 </a:t>
            </a:r>
            <a:r>
              <a:rPr lang="zh-CN" altLang="en-US" dirty="0"/>
              <a:t>日头出来一晒，因为没有根，就枯干了。 </a:t>
            </a:r>
            <a:r>
              <a:rPr lang="en-US" altLang="zh-CN" dirty="0"/>
              <a:t>7 </a:t>
            </a:r>
            <a:r>
              <a:rPr lang="zh-CN" altLang="en-US" dirty="0"/>
              <a:t>有落在荆棘里的，荆棘长起来，把它挤住了，就不结实。 </a:t>
            </a:r>
            <a:r>
              <a:rPr lang="en-US" altLang="zh-CN" dirty="0"/>
              <a:t>8 </a:t>
            </a:r>
            <a:r>
              <a:rPr lang="zh-CN" altLang="en-US" dirty="0"/>
              <a:t>又有落在好土里的，就发生长大，结实有三十倍的，有六十倍的，有一百倍的。” </a:t>
            </a:r>
            <a:r>
              <a:rPr lang="en-US" altLang="zh-CN" dirty="0"/>
              <a:t>9 </a:t>
            </a:r>
            <a:r>
              <a:rPr lang="zh-CN" altLang="en-US" dirty="0"/>
              <a:t>又说：“有耳可听的，就应当听！”</a:t>
            </a:r>
            <a:endParaRPr lang="en-US" altLang="zh-CN" dirty="0"/>
          </a:p>
          <a:p>
            <a:r>
              <a:rPr lang="en-US" altLang="zh-CN" b="1" baseline="30000" dirty="0"/>
              <a:t>13 </a:t>
            </a:r>
            <a:r>
              <a:rPr lang="zh-CN" altLang="en-US" dirty="0"/>
              <a:t>又对他们说：“你们不明白这比喻吗？这样怎能明白一切的比喻呢？ </a:t>
            </a:r>
            <a:r>
              <a:rPr lang="en-US" altLang="zh-CN" b="1" baseline="30000" dirty="0"/>
              <a:t>14 </a:t>
            </a:r>
            <a:r>
              <a:rPr lang="zh-CN" altLang="en-US" dirty="0"/>
              <a:t>撒种之人所撒的就是道。 </a:t>
            </a:r>
            <a:r>
              <a:rPr lang="en-US" altLang="zh-CN" b="1" baseline="30000" dirty="0"/>
              <a:t>15 </a:t>
            </a:r>
            <a:r>
              <a:rPr lang="zh-CN" altLang="en-US" dirty="0"/>
              <a:t>那撒在路旁的，就是人听了道，</a:t>
            </a:r>
            <a:r>
              <a:rPr lang="zh-CN" altLang="en-US" u="sng" dirty="0"/>
              <a:t>撒旦</a:t>
            </a:r>
            <a:r>
              <a:rPr lang="zh-CN" altLang="en-US" dirty="0"/>
              <a:t>立刻来，把撒在他心里的道夺了去。 </a:t>
            </a:r>
            <a:r>
              <a:rPr lang="en-US" altLang="zh-CN" b="1" baseline="30000" dirty="0"/>
              <a:t>16 </a:t>
            </a:r>
            <a:r>
              <a:rPr lang="zh-CN" altLang="en-US" dirty="0"/>
              <a:t>那撒在石头地上的，就是人听了道，立刻欢喜领受， </a:t>
            </a:r>
            <a:r>
              <a:rPr lang="en-US" altLang="zh-CN" b="1" baseline="30000" dirty="0"/>
              <a:t>17 </a:t>
            </a:r>
            <a:r>
              <a:rPr lang="zh-CN" altLang="en-US" dirty="0"/>
              <a:t>但他心里没有根，不过是暂时的，及至为道遭了患难，或是受了逼迫，立刻就跌倒了。 </a:t>
            </a:r>
            <a:r>
              <a:rPr lang="en-US" altLang="zh-CN" b="1" baseline="30000" dirty="0"/>
              <a:t>18 </a:t>
            </a:r>
            <a:r>
              <a:rPr lang="zh-CN" altLang="en-US" dirty="0"/>
              <a:t>还有那撒在荆棘里的，就是人听了道， </a:t>
            </a:r>
            <a:r>
              <a:rPr lang="en-US" altLang="zh-CN" b="1" baseline="30000" dirty="0"/>
              <a:t>19 </a:t>
            </a:r>
            <a:r>
              <a:rPr lang="zh-CN" altLang="en-US" dirty="0"/>
              <a:t>后来有世上的思虑、钱财的迷惑和别样的私欲进来，把道挤住了，就不能结实。 </a:t>
            </a:r>
            <a:r>
              <a:rPr lang="en-US" altLang="zh-CN" b="1" baseline="30000" dirty="0"/>
              <a:t>20 </a:t>
            </a:r>
            <a:r>
              <a:rPr lang="zh-CN" altLang="en-US" dirty="0"/>
              <a:t>那撒在好地上的，就是人听道又领受，并且结实，有三十倍的，有六十倍的，有一百倍的。”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54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09FF-DDB2-4191-8F4E-4DA92C04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以弗所书 </a:t>
            </a:r>
            <a:r>
              <a:rPr lang="en-US" altLang="zh-CN" dirty="0"/>
              <a:t>4:20-32 </a:t>
            </a:r>
            <a:r>
              <a:rPr lang="zh-CN" altLang="en-US" dirty="0"/>
              <a:t>穿上新人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41A27-18D6-4996-8A8E-D6C0133AD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225589" cy="376767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/>
              <a:t>穿上新人</a:t>
            </a:r>
          </a:p>
          <a:p>
            <a:r>
              <a:rPr lang="en-US" altLang="zh-CN" dirty="0"/>
              <a:t>20 </a:t>
            </a:r>
            <a:r>
              <a:rPr lang="zh-CN" altLang="en-US" dirty="0"/>
              <a:t>你们学了基督，却不是这样。 </a:t>
            </a:r>
            <a:r>
              <a:rPr lang="en-US" altLang="zh-CN" dirty="0"/>
              <a:t>21 </a:t>
            </a:r>
            <a:r>
              <a:rPr lang="zh-CN" altLang="en-US" dirty="0"/>
              <a:t>如果你们听过他的道，领了他的教，学了他的真理， </a:t>
            </a:r>
            <a:r>
              <a:rPr lang="en-US" altLang="zh-CN" dirty="0"/>
              <a:t>22 </a:t>
            </a:r>
            <a:r>
              <a:rPr lang="zh-CN" altLang="en-US" dirty="0"/>
              <a:t>就要脱去你们从前行为上的旧人，这旧人是因私欲的迷惑渐渐变坏的； </a:t>
            </a:r>
            <a:r>
              <a:rPr lang="en-US" altLang="zh-CN" dirty="0"/>
              <a:t>23 </a:t>
            </a:r>
            <a:r>
              <a:rPr lang="zh-CN" altLang="en-US" dirty="0"/>
              <a:t>又要将你们的心志改换一新， </a:t>
            </a:r>
            <a:r>
              <a:rPr lang="en-US" altLang="zh-CN" dirty="0"/>
              <a:t>24 </a:t>
            </a:r>
            <a:r>
              <a:rPr lang="zh-CN" altLang="en-US" dirty="0"/>
              <a:t>并且穿上新人，这新人是照着神的形象造的，有真理的仁义和圣洁。</a:t>
            </a:r>
          </a:p>
          <a:p>
            <a:r>
              <a:rPr lang="zh-CN" altLang="en-US" dirty="0"/>
              <a:t>不可给魔鬼留地步</a:t>
            </a:r>
          </a:p>
          <a:p>
            <a:r>
              <a:rPr lang="en-US" altLang="zh-CN" dirty="0"/>
              <a:t>25 </a:t>
            </a:r>
            <a:r>
              <a:rPr lang="zh-CN" altLang="en-US" dirty="0"/>
              <a:t>所以你们要弃绝谎言，各人与邻舍说实话，因为我们是互相为肢体。 </a:t>
            </a:r>
            <a:r>
              <a:rPr lang="en-US" altLang="zh-CN" dirty="0"/>
              <a:t>26 </a:t>
            </a:r>
            <a:r>
              <a:rPr lang="zh-CN" altLang="en-US" dirty="0"/>
              <a:t>生气却不要犯罪，不可含怒到日落， </a:t>
            </a:r>
            <a:r>
              <a:rPr lang="en-US" altLang="zh-CN" dirty="0"/>
              <a:t>27 </a:t>
            </a:r>
            <a:r>
              <a:rPr lang="zh-CN" altLang="en-US" dirty="0"/>
              <a:t>也不可给魔鬼留地步。 </a:t>
            </a:r>
            <a:r>
              <a:rPr lang="en-US" altLang="zh-CN" dirty="0"/>
              <a:t>28 </a:t>
            </a:r>
            <a:r>
              <a:rPr lang="zh-CN" altLang="en-US" dirty="0"/>
              <a:t>从前偷窃的，不要再偷，总要劳力，亲手做正经事，就可有余，分给那缺少的人。</a:t>
            </a:r>
          </a:p>
          <a:p>
            <a:r>
              <a:rPr lang="zh-CN" altLang="en-US" dirty="0"/>
              <a:t>不要叫圣灵担忧</a:t>
            </a:r>
          </a:p>
          <a:p>
            <a:r>
              <a:rPr lang="en-US" altLang="zh-CN" dirty="0"/>
              <a:t>29 </a:t>
            </a:r>
            <a:r>
              <a:rPr lang="zh-CN" altLang="en-US" dirty="0"/>
              <a:t>污秽的言语一句不可出口，只要随事说造就人的好话，叫听见的人得益处。 </a:t>
            </a:r>
            <a:r>
              <a:rPr lang="en-US" altLang="zh-CN" dirty="0"/>
              <a:t>30 </a:t>
            </a:r>
            <a:r>
              <a:rPr lang="zh-CN" altLang="en-US" dirty="0"/>
              <a:t>不要叫神的圣灵担忧，你们原是受了他的印记，等候得赎的日子来到。 </a:t>
            </a:r>
            <a:r>
              <a:rPr lang="en-US" altLang="zh-CN" dirty="0"/>
              <a:t>31 </a:t>
            </a:r>
            <a:r>
              <a:rPr lang="zh-CN" altLang="en-US" dirty="0"/>
              <a:t>一切苦毒、恼恨、愤怒、嚷闹、毁谤，并一切的恶毒，都当从你们中间除掉； </a:t>
            </a:r>
            <a:r>
              <a:rPr lang="en-US" altLang="zh-CN" dirty="0"/>
              <a:t>32 </a:t>
            </a:r>
            <a:r>
              <a:rPr lang="zh-CN" altLang="en-US" dirty="0"/>
              <a:t>并要以恩慈相待，存怜悯的心，彼此饶恕，正如神在基督里饶恕了你们一样。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0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BD80-84DE-499D-A189-8A54DAE4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如何成为圣洁的领袖</a:t>
            </a:r>
            <a:r>
              <a:rPr lang="en-US" altLang="zh-CN" dirty="0"/>
              <a:t>?</a:t>
            </a:r>
            <a:br>
              <a:rPr lang="en-US" altLang="zh-CN" dirty="0"/>
            </a:br>
            <a:r>
              <a:rPr lang="zh-CN" altLang="en-US" sz="2000" dirty="0"/>
              <a:t>石均：领袖的定义（</a:t>
            </a:r>
            <a:r>
              <a:rPr lang="en-US" altLang="zh-CN" sz="2000" dirty="0"/>
              <a:t>2</a:t>
            </a:r>
            <a:r>
              <a:rPr lang="zh-CN" altLang="en-US" sz="2000" dirty="0"/>
              <a:t>分钟）</a:t>
            </a:r>
            <a:endParaRPr lang="en-US" altLang="zh-C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A2E3-F78D-43FA-9272-E74208969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033084" cy="376767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耕耘心灵的土壤</a:t>
            </a:r>
            <a:endParaRPr lang="en-US" altLang="zh-CN" dirty="0"/>
          </a:p>
          <a:p>
            <a:r>
              <a:rPr lang="zh-CN" altLang="en-US" dirty="0"/>
              <a:t>根植心中神的话语</a:t>
            </a:r>
            <a:endParaRPr lang="en-US" altLang="zh-CN" dirty="0"/>
          </a:p>
          <a:p>
            <a:r>
              <a:rPr lang="zh-CN" altLang="en-US" dirty="0"/>
              <a:t>多结圣灵的果子</a:t>
            </a:r>
            <a:endParaRPr lang="en-US" altLang="zh-CN" dirty="0"/>
          </a:p>
          <a:p>
            <a:r>
              <a:rPr lang="zh-CN" altLang="en-US" dirty="0"/>
              <a:t>正统的属灵操练</a:t>
            </a:r>
            <a:endParaRPr lang="en-US" altLang="zh-CN" dirty="0"/>
          </a:p>
          <a:p>
            <a:r>
              <a:rPr lang="zh-CN" altLang="en-US" dirty="0"/>
              <a:t>预备及开放内在的生命</a:t>
            </a:r>
            <a:endParaRPr lang="en-US" altLang="zh-CN" dirty="0"/>
          </a:p>
          <a:p>
            <a:r>
              <a:rPr lang="zh-CN" altLang="en-US" dirty="0"/>
              <a:t>让圣灵进行更新的工作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基本概念：领袖就是影响力，基督徒领袖就是具有基督样式的影响力。</a:t>
            </a:r>
            <a:endParaRPr lang="en-US" altLang="zh-CN" dirty="0"/>
          </a:p>
          <a:p>
            <a:r>
              <a:rPr lang="zh-CN" altLang="en-US" dirty="0"/>
              <a:t>思考问题：当教会面临挑战时，你可以成为圣洁的领袖么？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FA66-CD25-4B01-B901-48A81FF4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董磊：操练和阅读分享（</a:t>
            </a:r>
            <a:r>
              <a:rPr lang="en-US" altLang="zh-CN" dirty="0"/>
              <a:t>10</a:t>
            </a:r>
            <a:r>
              <a:rPr lang="zh-CN" altLang="en-US" dirty="0"/>
              <a:t>分钟）</a:t>
            </a:r>
            <a:br>
              <a:rPr lang="en-US" altLang="zh-CN" dirty="0"/>
            </a:br>
            <a:r>
              <a:rPr lang="zh-CN" altLang="en-US" sz="2000" dirty="0"/>
              <a:t>操练的心态能够发展出和锻炼出敬虔的习惯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0D0EC-7992-4F3C-BB0B-2690EF66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）操练方向：</a:t>
            </a:r>
          </a:p>
          <a:p>
            <a:pPr lvl="1"/>
            <a:r>
              <a:rPr lang="en-US" altLang="zh-CN" dirty="0"/>
              <a:t>1) </a:t>
            </a:r>
            <a:r>
              <a:rPr lang="zh-CN" altLang="en-US" dirty="0"/>
              <a:t>洞察意向</a:t>
            </a:r>
          </a:p>
          <a:p>
            <a:pPr lvl="1"/>
            <a:r>
              <a:rPr lang="en-US" altLang="zh-CN" dirty="0"/>
              <a:t>2) </a:t>
            </a:r>
            <a:r>
              <a:rPr lang="zh-CN" altLang="en-US" dirty="0"/>
              <a:t>发展意向</a:t>
            </a:r>
          </a:p>
          <a:p>
            <a:pPr lvl="1"/>
            <a:r>
              <a:rPr lang="en-US" altLang="zh-CN" dirty="0"/>
              <a:t>3) </a:t>
            </a:r>
            <a:r>
              <a:rPr lang="zh-CN" altLang="en-US" dirty="0"/>
              <a:t>禁制的操练，殷勤的操练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）操练的果效：</a:t>
            </a:r>
          </a:p>
          <a:p>
            <a:pPr lvl="1"/>
            <a:r>
              <a:rPr lang="en-US" altLang="zh-CN" dirty="0"/>
              <a:t>1</a:t>
            </a:r>
            <a:r>
              <a:rPr lang="zh-CN" altLang="en-US" dirty="0"/>
              <a:t>） 养成静思默想的习惯</a:t>
            </a:r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） 养成拥有一个安息日的习惯</a:t>
            </a:r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） 养成沉思和做心灵笔记的习惯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9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C392-C73A-4966-8CF0-3838F3C6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黄净和陈凯：仆人式领袖（</a:t>
            </a:r>
            <a:r>
              <a:rPr lang="en-US" altLang="zh-CN" dirty="0"/>
              <a:t>5</a:t>
            </a:r>
            <a:r>
              <a:rPr lang="zh-CN" altLang="en-US" dirty="0"/>
              <a:t>分钟）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4582-5BFE-4233-854D-2FEB020C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合神心意的</a:t>
            </a:r>
            <a:r>
              <a:rPr lang="zh-CN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领袖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最重要的特点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活出基督人生的最重要模式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仆人式</a:t>
            </a:r>
            <a:r>
              <a:rPr lang="zh-CN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领袖</a:t>
            </a:r>
            <a:endParaRPr lang="en-US" altLang="zh-CN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活出基督人生的一个重要帮助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属灵伙伴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5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C392-C73A-4966-8CF0-3838F3C6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err="1"/>
              <a:t>合神心意的</a:t>
            </a:r>
            <a:r>
              <a:rPr lang="zh-CN" altLang="en-US" sz="4000" dirty="0"/>
              <a:t>领袖</a:t>
            </a:r>
            <a:r>
              <a:rPr lang="en-US" altLang="en-US" sz="4000" dirty="0" err="1"/>
              <a:t>最重要的特点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4582-5BFE-4233-854D-2FEB020C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活出基督的人生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关乎于自己的属灵生命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不只讲出，而是活出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不只在顺境中活出，而且在逆境中活出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言行一致。用生命去见证自己嘴里讲的</a:t>
            </a:r>
            <a:r>
              <a:rPr lang="zh-CN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7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C392-C73A-4966-8CF0-3838F3C6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none" dirty="0" err="1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活出基督人生的最重要模式</a:t>
            </a:r>
            <a:r>
              <a:rPr lang="en-US" altLang="en-US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en-US" altLang="en-US" sz="2400" cap="none" dirty="0" err="1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仆人式</a:t>
            </a:r>
            <a:r>
              <a:rPr lang="zh-CN" altLang="en-US" sz="2400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领袖</a:t>
            </a:r>
            <a:r>
              <a:rPr lang="en-US" altLang="en-US" sz="2400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（马太20:28，约翰13:1-17）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4582-5BFE-4233-854D-2FEB020C7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967" y="2076975"/>
            <a:ext cx="7570365" cy="3767670"/>
          </a:xfrm>
        </p:spPr>
        <p:txBody>
          <a:bodyPr/>
          <a:lstStyle/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事奉中影响别人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舍己中影响别人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注重个人生命在基督里长大，而非集体和教会的增长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在家庭、教会及社会的事奉中，省察自己的责任和影响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6933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C392-C73A-4966-8CF0-3838F3C6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none" dirty="0" err="1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活出基督人生的一个重要帮助</a:t>
            </a:r>
            <a:r>
              <a:rPr lang="en-US" altLang="en-US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cap="none" dirty="0">
                <a:ln>
                  <a:noFill/>
                </a:ln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属灵伙伴（路加10，马可6:7-13）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4582-5BFE-4233-854D-2FEB020C7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817" y="2739705"/>
            <a:ext cx="7570365" cy="3767670"/>
          </a:xfrm>
        </p:spPr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相互祷告（雅各5:16）。</a:t>
            </a:r>
          </a:p>
          <a:p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相互督导（保罗与彼得，加后2:11:21）。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相互操练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相互分享软弱，寻求帮助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3164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A278-EE9E-4CFD-9C68-7C8FB495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晓初：圣经中关于领袖的经文（</a:t>
            </a:r>
            <a:r>
              <a:rPr lang="en-US" altLang="zh-CN" sz="2800" dirty="0"/>
              <a:t>5</a:t>
            </a:r>
            <a:r>
              <a:rPr lang="zh-CN" altLang="en-US" sz="2800" dirty="0"/>
              <a:t>分钟）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AC05-BC28-4EAA-A8E9-E3A2514A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813646" cy="3767670"/>
          </a:xfrm>
        </p:spPr>
        <p:txBody>
          <a:bodyPr/>
          <a:lstStyle/>
          <a:p>
            <a:r>
              <a:rPr lang="zh-CN" altLang="en-US" dirty="0"/>
              <a:t>旧约中关于领袖的经文</a:t>
            </a:r>
            <a:endParaRPr lang="en-US" altLang="zh-CN" dirty="0"/>
          </a:p>
          <a:p>
            <a:r>
              <a:rPr lang="zh-CN" altLang="en-US" dirty="0"/>
              <a:t>并要从百姓中拣选有才能的人，就是敬畏　神、诚实无妄、恨不义之财的人，派他们作千夫长、百夫长、五十夫长、十夫长，管理百姓，  </a:t>
            </a:r>
            <a:r>
              <a:rPr lang="en-US" altLang="zh-CN" dirty="0"/>
              <a:t>(</a:t>
            </a:r>
            <a:r>
              <a:rPr lang="zh-CN" altLang="en-US" dirty="0"/>
              <a:t>出埃及记</a:t>
            </a:r>
            <a:r>
              <a:rPr lang="en-US" altLang="zh-CN" dirty="0"/>
              <a:t>18:21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30346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4.xml><?xml version="1.0" encoding="utf-8"?>
<a:theme xmlns:a="http://schemas.openxmlformats.org/drawingml/2006/main" name="2_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5.xml><?xml version="1.0" encoding="utf-8"?>
<a:theme xmlns:a="http://schemas.openxmlformats.org/drawingml/2006/main" name="3_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E5658395A73B4B885FFE9E0906BF26" ma:contentTypeVersion="13" ma:contentTypeDescription="Create a new document." ma:contentTypeScope="" ma:versionID="94431564bdeef3c587de743a835cc78d">
  <xsd:schema xmlns:xsd="http://www.w3.org/2001/XMLSchema" xmlns:xs="http://www.w3.org/2001/XMLSchema" xmlns:p="http://schemas.microsoft.com/office/2006/metadata/properties" xmlns:ns3="46d26323-694f-4654-8410-20fec62b62bf" xmlns:ns4="b2d13c25-1008-4537-b069-1a72a47529fb" targetNamespace="http://schemas.microsoft.com/office/2006/metadata/properties" ma:root="true" ma:fieldsID="14fec4aa1a02a46355b268fc854a5eae" ns3:_="" ns4:_="">
    <xsd:import namespace="46d26323-694f-4654-8410-20fec62b62bf"/>
    <xsd:import namespace="b2d13c25-1008-4537-b069-1a72a47529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26323-694f-4654-8410-20fec62b6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13c25-1008-4537-b069-1a72a47529f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F0D92A-3DB3-4926-B621-3BB1ED1C850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46d26323-694f-4654-8410-20fec62b62bf"/>
    <ds:schemaRef ds:uri="b2d13c25-1008-4537-b069-1a72a47529fb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93E50A-3D98-4A73-BF90-3F85F43CC5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26323-694f-4654-8410-20fec62b62bf"/>
    <ds:schemaRef ds:uri="b2d13c25-1008-4537-b069-1a72a4752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B91E05-7ABC-43FA-89B7-D38623929E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</TotalTime>
  <Words>2090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Century Gothic</vt:lpstr>
      <vt:lpstr>Gill Sans MT</vt:lpstr>
      <vt:lpstr>Wingdings 3</vt:lpstr>
      <vt:lpstr>Slice</vt:lpstr>
      <vt:lpstr>1_Slice</vt:lpstr>
      <vt:lpstr>Gallery</vt:lpstr>
      <vt:lpstr>2_Slice</vt:lpstr>
      <vt:lpstr>3_Slice</vt:lpstr>
      <vt:lpstr>习性</vt:lpstr>
      <vt:lpstr>领袖习性的操练</vt:lpstr>
      <vt:lpstr>如何成为圣洁的领袖? 石均：领袖的定义（2分钟）</vt:lpstr>
      <vt:lpstr>董磊：操练和阅读分享（10分钟） 操练的心态能够发展出和锻炼出敬虔的习惯</vt:lpstr>
      <vt:lpstr>黄净和陈凯：仆人式领袖（5分钟）</vt:lpstr>
      <vt:lpstr>合神心意的领袖最重要的特点</vt:lpstr>
      <vt:lpstr>活出基督人生的最重要模式  ——仆人式领袖（马太20:28，约翰13:1-17）</vt:lpstr>
      <vt:lpstr>活出基督人生的一个重要帮助  - 属灵伙伴（路加10，马可6:7-13）</vt:lpstr>
      <vt:lpstr>晓初：圣经中关于领袖的经文（5分钟）</vt:lpstr>
      <vt:lpstr>诗篇箴言中关于领袖的经文</vt:lpstr>
      <vt:lpstr>以赛亚书中关于领袖的经文</vt:lpstr>
      <vt:lpstr>新约圣经中关于领袖的经文</vt:lpstr>
      <vt:lpstr>石均：怎么样养成忠于圣经习惯（7分钟）</vt:lpstr>
      <vt:lpstr>基督徒严谨的生活模式（学以致用）  - 哥林多前书 9:24-27 </vt:lpstr>
      <vt:lpstr>预备心灵土壤，道种产出果效 （持之以恒）  -马可福音 4:2-9,13-20 </vt:lpstr>
      <vt:lpstr>操练的心态，敬虔的习惯 （从里到外）  - 以弗所书 4:20-32 脱去旧人穿上新人</vt:lpstr>
      <vt:lpstr>小组：建立彼此接纳扶持的习惯（10分钟）（属灵伙伴）</vt:lpstr>
      <vt:lpstr>结束：问答祷告（5分钟）</vt:lpstr>
      <vt:lpstr>附录</vt:lpstr>
      <vt:lpstr>哥林多前书 9:24-27</vt:lpstr>
      <vt:lpstr>马可福音 4:2-9,13-20 撒种的比喻</vt:lpstr>
      <vt:lpstr>以弗所书 4:20-32 穿上新人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习性</dc:title>
  <dc:creator>Shi, Jun</dc:creator>
  <cp:lastModifiedBy>Shi, Jun</cp:lastModifiedBy>
  <cp:revision>19</cp:revision>
  <dcterms:created xsi:type="dcterms:W3CDTF">2020-05-17T03:42:31Z</dcterms:created>
  <dcterms:modified xsi:type="dcterms:W3CDTF">2020-05-21T03:07:03Z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0x010100F8E5658395A73B4B885FFE9E0906BF26</vt:lpwstr>
  </property>
</Properties>
</file>